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2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theme/theme3.xml" ContentType="application/vnd.openxmlformats-officedocument.theme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743" r:id="rId1"/>
    <p:sldMasterId id="2147483744" r:id="rId2"/>
    <p:sldMasterId id="2147483745" r:id="rId3"/>
    <p:sldMasterId id="2147483746" r:id="rId4"/>
  </p:sldMasterIdLst>
  <p:notesMasterIdLst>
    <p:notesMasterId r:id="rId27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</p:sldIdLst>
  <p:sldSz cx="9144000" cy="5143500" type="screen16x9"/>
  <p:notesSz cx="6858000" cy="9144000"/>
  <p:embeddedFontLst>
    <p:embeddedFont>
      <p:font typeface="IBM Plex Sans KR Light" panose="020B0600000101010101" charset="-127"/>
      <p:regular r:id="rId28"/>
      <p:bold r:id="rId29"/>
    </p:embeddedFont>
    <p:embeddedFont>
      <p:font typeface="Noto Sans KR" panose="020B0600000101010101" charset="-127"/>
      <p:regular r:id="rId30"/>
      <p:bold r:id="rId31"/>
    </p:embeddedFont>
    <p:embeddedFont>
      <p:font typeface="Shippori Antique" panose="020B0600000101010101" charset="-128"/>
      <p:regular r:id="rId32"/>
    </p:embeddedFont>
    <p:embeddedFont>
      <p:font typeface="Albert Sans" panose="020B0600000101010101" charset="0"/>
      <p:regular r:id="rId33"/>
      <p:bold r:id="rId34"/>
      <p:italic r:id="rId35"/>
      <p:boldItalic r:id="rId36"/>
    </p:embeddedFont>
    <p:embeddedFont>
      <p:font typeface="Albert Sans Medium" panose="020B0600000101010101" charset="0"/>
      <p:regular r:id="rId37"/>
      <p:bold r:id="rId38"/>
      <p:italic r:id="rId39"/>
      <p:boldItalic r:id="rId40"/>
    </p:embeddedFont>
    <p:embeddedFont>
      <p:font typeface="Bebas Neue" panose="020B0606020202050201" pitchFamily="34" charset="0"/>
      <p:regular r:id="rId41"/>
    </p:embeddedFont>
    <p:embeddedFont>
      <p:font typeface="Red Hat Text" panose="020B0600000101010101" charset="0"/>
      <p:regular r:id="rId42"/>
      <p:bold r:id="rId43"/>
      <p:italic r:id="rId44"/>
      <p:boldItalic r:id="rId45"/>
    </p:embeddedFont>
    <p:embeddedFont>
      <p:font typeface="Red Hat Text Medium" panose="020B0600000101010101" charset="0"/>
      <p:regular r:id="rId46"/>
      <p:bold r:id="rId47"/>
      <p:italic r:id="rId48"/>
      <p:boldItalic r:id="rId4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7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12.fntdata"/><Relationship Id="rId21" Type="http://schemas.openxmlformats.org/officeDocument/2006/relationships/slide" Target="slides/slide17.xml"/><Relationship Id="rId34" Type="http://schemas.openxmlformats.org/officeDocument/2006/relationships/font" Target="fonts/font7.fntdata"/><Relationship Id="rId42" Type="http://schemas.openxmlformats.org/officeDocument/2006/relationships/font" Target="fonts/font15.fntdata"/><Relationship Id="rId47" Type="http://schemas.openxmlformats.org/officeDocument/2006/relationships/font" Target="fonts/font20.fntdata"/><Relationship Id="rId50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font" Target="fonts/font2.fntdata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font" Target="fonts/font13.fntdata"/><Relationship Id="rId45" Type="http://schemas.openxmlformats.org/officeDocument/2006/relationships/font" Target="fonts/font18.fntdata"/><Relationship Id="rId53" Type="http://schemas.openxmlformats.org/officeDocument/2006/relationships/tableStyles" Target="tableStyles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4.fntdata"/><Relationship Id="rId44" Type="http://schemas.openxmlformats.org/officeDocument/2006/relationships/font" Target="fonts/font17.fntdata"/><Relationship Id="rId52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font" Target="fonts/font16.fntdata"/><Relationship Id="rId48" Type="http://schemas.openxmlformats.org/officeDocument/2006/relationships/font" Target="fonts/font21.fntdata"/><Relationship Id="rId8" Type="http://schemas.openxmlformats.org/officeDocument/2006/relationships/slide" Target="slides/slide4.xml"/><Relationship Id="rId51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46" Type="http://schemas.openxmlformats.org/officeDocument/2006/relationships/font" Target="fonts/font19.fntdata"/><Relationship Id="rId20" Type="http://schemas.openxmlformats.org/officeDocument/2006/relationships/slide" Target="slides/slide16.xml"/><Relationship Id="rId41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49" Type="http://schemas.openxmlformats.org/officeDocument/2006/relationships/font" Target="fonts/font2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g308d422462b_1_14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6" name="Google Shape;806;g308d422462b_1_14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g308d422462b_1_14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9" name="Google Shape;829;g308d422462b_1_14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g308d422462b_1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6" name="Google Shape;856;g308d422462b_1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g308d422462b_1_12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3" name="Google Shape;863;g308d422462b_1_12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g30a0354c333_0_3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3" name="Google Shape;933;g30a0354c333_0_3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g30a0354c333_0_5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4" name="Google Shape;1004;g30a0354c333_0_5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Google Shape;1066;g30a0354c333_0_4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7" name="Google Shape;1067;g30a0354c333_0_4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Google Shape;1131;g30a0354c333_0_6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2" name="Google Shape;1132;g30a0354c333_0_6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4" name="Google Shape;1194;g30a0354c333_0_6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5" name="Google Shape;1195;g30a0354c333_0_6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g30a0354c333_0_7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2" name="Google Shape;1262;g30a0354c333_0_7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308d422462b_1_5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Google Shape;552;g308d422462b_1_5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5" name="Google Shape;1325;g308d422462b_1_13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6" name="Google Shape;1326;g308d422462b_1_13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0" name="Google Shape;1330;g30a5e25d614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1" name="Google Shape;1331;g30a5e25d614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2" name="Google Shape;1352;g2d3f01d3c15_1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3" name="Google Shape;1353;g2d3f01d3c15_1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2a44698a8fc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3" name="Google Shape;563;g2a44698a8fc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2d3f01d3c15_1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8" name="Google Shape;578;g2d3f01d3c15_1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2d3f01d3c15_1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3" name="Google Shape;593;g2d3f01d3c15_1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2d3f01d3c15_1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2" name="Google Shape;612;g2d3f01d3c15_1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2d3f01d3c15_1_8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2" name="Google Shape;622;g2d3f01d3c15_1_8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g308d422462b_1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8" name="Google Shape;648;g308d422462b_1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g308d422462b_1_3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4" name="Google Shape;724;g308d422462b_1_3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2.xml"/><Relationship Id="rId5" Type="http://schemas.openxmlformats.org/officeDocument/2006/relationships/hyperlink" Target="https://storyset.com/?utm_source=slidesgo_template&amp;utm_medium=referral-link&amp;utm_campaign=slidesgo_contents_of_this_template&amp;utm_term=storyset&amp;utm_content=storyset" TargetMode="External"/><Relationship Id="rId4" Type="http://schemas.openxmlformats.org/officeDocument/2006/relationships/hyperlink" Target="http://bit.ly/2TtBDfr" TargetMode="Externa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3.xml"/><Relationship Id="rId5" Type="http://schemas.openxmlformats.org/officeDocument/2006/relationships/hyperlink" Target="https://storyset.com/?utm_source=slidesgo_template&amp;utm_medium=referral-link&amp;utm_campaign=slidesgo_contents_of_this_template&amp;utm_term=storyset&amp;utm_content=storyset" TargetMode="External"/><Relationship Id="rId4" Type="http://schemas.openxmlformats.org/officeDocument/2006/relationships/hyperlink" Target="http://bit.ly/2TtBDfr" TargetMode="Externa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4.xml"/><Relationship Id="rId5" Type="http://schemas.openxmlformats.org/officeDocument/2006/relationships/hyperlink" Target="https://storyset.com/?utm_source=slidesgo_template&amp;utm_medium=referral-link&amp;utm_campaign=slidesgo_contents_of_this_template&amp;utm_term=storyset&amp;utm_content=storyset" TargetMode="External"/><Relationship Id="rId4" Type="http://schemas.openxmlformats.org/officeDocument/2006/relationships/hyperlink" Target="http://bit.ly/2TtBDfr" TargetMode="Externa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gradFill>
          <a:gsLst>
            <a:gs pos="0">
              <a:schemeClr val="accent5"/>
            </a:gs>
            <a:gs pos="100000">
              <a:schemeClr val="accent4"/>
            </a:gs>
          </a:gsLst>
          <a:lin ang="2700006" scaled="0"/>
        </a:gra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4"/>
          <p:cNvSpPr/>
          <p:nvPr/>
        </p:nvSpPr>
        <p:spPr>
          <a:xfrm>
            <a:off x="259950" y="251400"/>
            <a:ext cx="8624100" cy="4640700"/>
          </a:xfrm>
          <a:prstGeom prst="roundRect">
            <a:avLst>
              <a:gd name="adj" fmla="val 5278"/>
            </a:avLst>
          </a:prstGeom>
          <a:solidFill>
            <a:schemeClr val="accent5"/>
          </a:solidFill>
          <a:ln>
            <a:noFill/>
          </a:ln>
          <a:effectLst>
            <a:outerShdw blurRad="57150" dist="19050" dir="5400000" algn="bl" rotWithShape="0">
              <a:schemeClr val="accent2">
                <a:alpha val="21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4"/>
          <p:cNvSpPr txBox="1">
            <a:spLocks noGrp="1"/>
          </p:cNvSpPr>
          <p:nvPr>
            <p:ph type="ctrTitle"/>
          </p:nvPr>
        </p:nvSpPr>
        <p:spPr>
          <a:xfrm>
            <a:off x="1911413" y="535000"/>
            <a:ext cx="5321100" cy="14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8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subTitle" idx="1"/>
          </p:nvPr>
        </p:nvSpPr>
        <p:spPr>
          <a:xfrm>
            <a:off x="1911425" y="2022900"/>
            <a:ext cx="5321100" cy="47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gradFill>
          <a:gsLst>
            <a:gs pos="0">
              <a:schemeClr val="accent5"/>
            </a:gs>
            <a:gs pos="100000">
              <a:schemeClr val="accent4"/>
            </a:gs>
          </a:gsLst>
          <a:lin ang="2698631" scaled="0"/>
        </a:gra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5"/>
          <p:cNvSpPr/>
          <p:nvPr/>
        </p:nvSpPr>
        <p:spPr>
          <a:xfrm>
            <a:off x="259950" y="251400"/>
            <a:ext cx="8624100" cy="4640700"/>
          </a:xfrm>
          <a:prstGeom prst="roundRect">
            <a:avLst>
              <a:gd name="adj" fmla="val 5278"/>
            </a:avLst>
          </a:prstGeom>
          <a:solidFill>
            <a:schemeClr val="accent5"/>
          </a:solidFill>
          <a:ln>
            <a:noFill/>
          </a:ln>
          <a:effectLst>
            <a:outerShdw blurRad="57150" dist="19050" dir="5400000" algn="bl" rotWithShape="0">
              <a:schemeClr val="accent2">
                <a:alpha val="21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15"/>
          <p:cNvSpPr txBox="1">
            <a:spLocks noGrp="1"/>
          </p:cNvSpPr>
          <p:nvPr>
            <p:ph type="title"/>
          </p:nvPr>
        </p:nvSpPr>
        <p:spPr>
          <a:xfrm>
            <a:off x="1708650" y="2352750"/>
            <a:ext cx="5726700" cy="74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title" idx="2" hasCustomPrompt="1"/>
          </p:nvPr>
        </p:nvSpPr>
        <p:spPr>
          <a:xfrm>
            <a:off x="1708650" y="1587150"/>
            <a:ext cx="57267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5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61" name="Google Shape;61;p15"/>
          <p:cNvSpPr txBox="1">
            <a:spLocks noGrp="1"/>
          </p:cNvSpPr>
          <p:nvPr>
            <p:ph type="subTitle" idx="1"/>
          </p:nvPr>
        </p:nvSpPr>
        <p:spPr>
          <a:xfrm>
            <a:off x="1708650" y="2944650"/>
            <a:ext cx="57267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gradFill>
          <a:gsLst>
            <a:gs pos="0">
              <a:schemeClr val="accent5"/>
            </a:gs>
            <a:gs pos="100000">
              <a:schemeClr val="accent4"/>
            </a:gs>
          </a:gsLst>
          <a:lin ang="2698631" scaled="0"/>
        </a:grad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/>
          <p:nvPr/>
        </p:nvSpPr>
        <p:spPr>
          <a:xfrm>
            <a:off x="259950" y="251400"/>
            <a:ext cx="8624100" cy="4640700"/>
          </a:xfrm>
          <a:prstGeom prst="roundRect">
            <a:avLst>
              <a:gd name="adj" fmla="val 5278"/>
            </a:avLst>
          </a:prstGeom>
          <a:solidFill>
            <a:schemeClr val="accent5"/>
          </a:solidFill>
          <a:ln>
            <a:noFill/>
          </a:ln>
          <a:effectLst>
            <a:outerShdw blurRad="57150" dist="19050" dir="5400000" algn="bl" rotWithShape="0">
              <a:schemeClr val="accent2">
                <a:alpha val="21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16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9pPr>
          </a:lstStyle>
          <a:p>
            <a:endParaRPr/>
          </a:p>
        </p:txBody>
      </p:sp>
      <p:sp>
        <p:nvSpPr>
          <p:cNvPr id="65" name="Google Shape;65;p16"/>
          <p:cNvSpPr txBox="1">
            <a:spLocks noGrp="1"/>
          </p:cNvSpPr>
          <p:nvPr>
            <p:ph type="body" idx="1"/>
          </p:nvPr>
        </p:nvSpPr>
        <p:spPr>
          <a:xfrm>
            <a:off x="715100" y="1242450"/>
            <a:ext cx="7713900" cy="670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ed Hat Text Medium"/>
              <a:buChar char="●"/>
              <a:defRPr sz="16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marL="914400" lvl="1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ed Hat Text Medium"/>
              <a:buChar char="○"/>
              <a:defRPr sz="16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marL="1371600" lvl="2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ed Hat Text Medium"/>
              <a:buChar char="■"/>
              <a:defRPr sz="16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marL="1828800" lvl="3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ed Hat Text Medium"/>
              <a:buChar char="●"/>
              <a:defRPr sz="16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marL="2286000" lvl="4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ed Hat Text Medium"/>
              <a:buChar char="○"/>
              <a:defRPr sz="16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marL="2743200" lvl="5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ed Hat Text Medium"/>
              <a:buChar char="■"/>
              <a:defRPr sz="16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marL="3200400" lvl="6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ed Hat Text Medium"/>
              <a:buChar char="●"/>
              <a:defRPr sz="16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marL="3657600" lvl="7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ed Hat Text Medium"/>
              <a:buChar char="○"/>
              <a:defRPr sz="16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marL="4114800" lvl="8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ed Hat Text Medium"/>
              <a:buChar char="■"/>
              <a:defRPr sz="16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gradFill>
          <a:gsLst>
            <a:gs pos="0">
              <a:schemeClr val="accent5"/>
            </a:gs>
            <a:gs pos="100000">
              <a:schemeClr val="accent4"/>
            </a:gs>
          </a:gsLst>
          <a:lin ang="10800025" scaled="0"/>
        </a:gra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7"/>
          <p:cNvSpPr/>
          <p:nvPr/>
        </p:nvSpPr>
        <p:spPr>
          <a:xfrm>
            <a:off x="259950" y="251400"/>
            <a:ext cx="8624100" cy="4640700"/>
          </a:xfrm>
          <a:prstGeom prst="roundRect">
            <a:avLst>
              <a:gd name="adj" fmla="val 5278"/>
            </a:avLst>
          </a:prstGeom>
          <a:solidFill>
            <a:schemeClr val="accent5"/>
          </a:solidFill>
          <a:ln>
            <a:noFill/>
          </a:ln>
          <a:effectLst>
            <a:outerShdw blurRad="57150" dist="19050" dir="5400000" algn="bl" rotWithShape="0">
              <a:schemeClr val="accent2">
                <a:alpha val="21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17"/>
          <p:cNvSpPr/>
          <p:nvPr/>
        </p:nvSpPr>
        <p:spPr>
          <a:xfrm rot="5400000">
            <a:off x="4407150" y="415950"/>
            <a:ext cx="4642200" cy="4311600"/>
          </a:xfrm>
          <a:prstGeom prst="round2SameRect">
            <a:avLst>
              <a:gd name="adj1" fmla="val 5481"/>
              <a:gd name="adj2" fmla="val 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17"/>
          <p:cNvSpPr txBox="1">
            <a:spLocks noGrp="1"/>
          </p:cNvSpPr>
          <p:nvPr>
            <p:ph type="subTitle" idx="1"/>
          </p:nvPr>
        </p:nvSpPr>
        <p:spPr>
          <a:xfrm>
            <a:off x="715100" y="1743750"/>
            <a:ext cx="3382500" cy="70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500" b="1">
                <a:latin typeface="Shippori Antique"/>
                <a:ea typeface="Shippori Antique"/>
                <a:cs typeface="Shippori Antique"/>
                <a:sym typeface="Shippori Antiqu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0" name="Google Shape;70;p17"/>
          <p:cNvSpPr txBox="1">
            <a:spLocks noGrp="1"/>
          </p:cNvSpPr>
          <p:nvPr>
            <p:ph type="subTitle" idx="2"/>
          </p:nvPr>
        </p:nvSpPr>
        <p:spPr>
          <a:xfrm>
            <a:off x="5046400" y="1743750"/>
            <a:ext cx="3382500" cy="70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1" name="Google Shape;71;p17"/>
          <p:cNvSpPr txBox="1">
            <a:spLocks noGrp="1"/>
          </p:cNvSpPr>
          <p:nvPr>
            <p:ph type="subTitle" idx="3"/>
          </p:nvPr>
        </p:nvSpPr>
        <p:spPr>
          <a:xfrm>
            <a:off x="715100" y="2447850"/>
            <a:ext cx="3382500" cy="193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7"/>
          <p:cNvSpPr txBox="1">
            <a:spLocks noGrp="1"/>
          </p:cNvSpPr>
          <p:nvPr>
            <p:ph type="subTitle" idx="4"/>
          </p:nvPr>
        </p:nvSpPr>
        <p:spPr>
          <a:xfrm>
            <a:off x="5046400" y="2447850"/>
            <a:ext cx="3382500" cy="193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gradFill>
          <a:gsLst>
            <a:gs pos="0">
              <a:schemeClr val="accent5"/>
            </a:gs>
            <a:gs pos="100000">
              <a:schemeClr val="accent4"/>
            </a:gs>
          </a:gsLst>
          <a:lin ang="2698631" scaled="0"/>
        </a:gra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8"/>
          <p:cNvSpPr/>
          <p:nvPr/>
        </p:nvSpPr>
        <p:spPr>
          <a:xfrm>
            <a:off x="259950" y="251400"/>
            <a:ext cx="8624100" cy="4640700"/>
          </a:xfrm>
          <a:prstGeom prst="roundRect">
            <a:avLst>
              <a:gd name="adj" fmla="val 5278"/>
            </a:avLst>
          </a:prstGeom>
          <a:solidFill>
            <a:schemeClr val="accent5"/>
          </a:solidFill>
          <a:ln>
            <a:noFill/>
          </a:ln>
          <a:effectLst>
            <a:outerShdw blurRad="57150" dist="19050" dir="5400000" algn="bl" rotWithShape="0">
              <a:schemeClr val="accent2">
                <a:alpha val="21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18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gradFill>
          <a:gsLst>
            <a:gs pos="0">
              <a:schemeClr val="accent5"/>
            </a:gs>
            <a:gs pos="100000">
              <a:schemeClr val="accent4"/>
            </a:gs>
          </a:gsLst>
          <a:lin ang="2698631" scaled="0"/>
        </a:gra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9"/>
          <p:cNvSpPr/>
          <p:nvPr/>
        </p:nvSpPr>
        <p:spPr>
          <a:xfrm>
            <a:off x="259950" y="251400"/>
            <a:ext cx="8624100" cy="4640700"/>
          </a:xfrm>
          <a:prstGeom prst="roundRect">
            <a:avLst>
              <a:gd name="adj" fmla="val 5278"/>
            </a:avLst>
          </a:prstGeom>
          <a:solidFill>
            <a:schemeClr val="accent5"/>
          </a:solidFill>
          <a:ln>
            <a:noFill/>
          </a:ln>
          <a:effectLst>
            <a:outerShdw blurRad="57150" dist="19050" dir="5400000" algn="bl" rotWithShape="0">
              <a:schemeClr val="accent2">
                <a:alpha val="21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19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9pPr>
          </a:lstStyle>
          <a:p>
            <a:endParaRPr/>
          </a:p>
        </p:txBody>
      </p:sp>
      <p:sp>
        <p:nvSpPr>
          <p:cNvPr id="79" name="Google Shape;79;p19"/>
          <p:cNvSpPr txBox="1">
            <a:spLocks noGrp="1"/>
          </p:cNvSpPr>
          <p:nvPr>
            <p:ph type="body" idx="1"/>
          </p:nvPr>
        </p:nvSpPr>
        <p:spPr>
          <a:xfrm>
            <a:off x="2376900" y="1577725"/>
            <a:ext cx="4390200" cy="2575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ed Hat Text Medium"/>
              <a:buChar char="●"/>
              <a:defRPr sz="16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marL="914400" lvl="1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ed Hat Text Medium"/>
              <a:buChar char="○"/>
              <a:defRPr sz="16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marL="1371600" lvl="2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ed Hat Text Medium"/>
              <a:buChar char="■"/>
              <a:defRPr sz="16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marL="1828800" lvl="3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ed Hat Text Medium"/>
              <a:buChar char="●"/>
              <a:defRPr sz="16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marL="2286000" lvl="4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ed Hat Text Medium"/>
              <a:buChar char="○"/>
              <a:defRPr sz="16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marL="2743200" lvl="5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ed Hat Text Medium"/>
              <a:buChar char="■"/>
              <a:defRPr sz="16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marL="3200400" lvl="6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ed Hat Text Medium"/>
              <a:buChar char="●"/>
              <a:defRPr sz="16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marL="3657600" lvl="7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ed Hat Text Medium"/>
              <a:buChar char="○"/>
              <a:defRPr sz="16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marL="4114800" lvl="8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ed Hat Text Medium"/>
              <a:buChar char="■"/>
              <a:defRPr sz="16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gradFill>
          <a:gsLst>
            <a:gs pos="0">
              <a:schemeClr val="accent5"/>
            </a:gs>
            <a:gs pos="100000">
              <a:schemeClr val="accent4"/>
            </a:gs>
          </a:gsLst>
          <a:lin ang="2698631" scaled="0"/>
        </a:gra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0"/>
          <p:cNvSpPr/>
          <p:nvPr/>
        </p:nvSpPr>
        <p:spPr>
          <a:xfrm>
            <a:off x="259950" y="251400"/>
            <a:ext cx="8624100" cy="4640700"/>
          </a:xfrm>
          <a:prstGeom prst="roundRect">
            <a:avLst>
              <a:gd name="adj" fmla="val 5278"/>
            </a:avLst>
          </a:prstGeom>
          <a:solidFill>
            <a:schemeClr val="accent5"/>
          </a:solidFill>
          <a:ln>
            <a:noFill/>
          </a:ln>
          <a:effectLst>
            <a:outerShdw blurRad="57150" dist="19050" dir="5400000" algn="bl" rotWithShape="0">
              <a:schemeClr val="accent2">
                <a:alpha val="21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20"/>
          <p:cNvSpPr txBox="1">
            <a:spLocks noGrp="1"/>
          </p:cNvSpPr>
          <p:nvPr>
            <p:ph type="title"/>
          </p:nvPr>
        </p:nvSpPr>
        <p:spPr>
          <a:xfrm>
            <a:off x="711538" y="1411488"/>
            <a:ext cx="4215000" cy="217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5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gradFill>
          <a:gsLst>
            <a:gs pos="0">
              <a:schemeClr val="accent5"/>
            </a:gs>
            <a:gs pos="100000">
              <a:schemeClr val="accent3"/>
            </a:gs>
          </a:gsLst>
          <a:lin ang="2700006" scaled="0"/>
        </a:gra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/>
          <p:nvPr/>
        </p:nvSpPr>
        <p:spPr>
          <a:xfrm>
            <a:off x="259950" y="251400"/>
            <a:ext cx="8624100" cy="4640700"/>
          </a:xfrm>
          <a:prstGeom prst="roundRect">
            <a:avLst>
              <a:gd name="adj" fmla="val 5278"/>
            </a:avLst>
          </a:prstGeom>
          <a:solidFill>
            <a:schemeClr val="accent5"/>
          </a:solidFill>
          <a:ln>
            <a:noFill/>
          </a:ln>
          <a:effectLst>
            <a:outerShdw blurRad="57150" dist="19050" dir="5400000" algn="bl" rotWithShape="0">
              <a:schemeClr val="accent2">
                <a:alpha val="21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21"/>
          <p:cNvSpPr txBox="1">
            <a:spLocks noGrp="1"/>
          </p:cNvSpPr>
          <p:nvPr>
            <p:ph type="title"/>
          </p:nvPr>
        </p:nvSpPr>
        <p:spPr>
          <a:xfrm>
            <a:off x="4273073" y="1118800"/>
            <a:ext cx="38568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86" name="Google Shape;86;p21"/>
          <p:cNvSpPr txBox="1">
            <a:spLocks noGrp="1"/>
          </p:cNvSpPr>
          <p:nvPr>
            <p:ph type="subTitle" idx="1"/>
          </p:nvPr>
        </p:nvSpPr>
        <p:spPr>
          <a:xfrm>
            <a:off x="4273032" y="1994200"/>
            <a:ext cx="3856800" cy="184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2"/>
          <p:cNvSpPr txBox="1">
            <a:spLocks noGrp="1"/>
          </p:cNvSpPr>
          <p:nvPr>
            <p:ph type="title"/>
          </p:nvPr>
        </p:nvSpPr>
        <p:spPr>
          <a:xfrm>
            <a:off x="948000" y="3967100"/>
            <a:ext cx="7248000" cy="6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000">
                <a:highlight>
                  <a:schemeClr val="accent5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gradFill>
          <a:gsLst>
            <a:gs pos="0">
              <a:schemeClr val="accent5"/>
            </a:gs>
            <a:gs pos="100000">
              <a:schemeClr val="accent4"/>
            </a:gs>
          </a:gsLst>
          <a:lin ang="16200038" scaled="0"/>
        </a:gra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3"/>
          <p:cNvSpPr/>
          <p:nvPr/>
        </p:nvSpPr>
        <p:spPr>
          <a:xfrm>
            <a:off x="259950" y="251400"/>
            <a:ext cx="8624100" cy="4640700"/>
          </a:xfrm>
          <a:prstGeom prst="roundRect">
            <a:avLst>
              <a:gd name="adj" fmla="val 5278"/>
            </a:avLst>
          </a:prstGeom>
          <a:solidFill>
            <a:schemeClr val="accent5"/>
          </a:solidFill>
          <a:ln>
            <a:noFill/>
          </a:ln>
          <a:effectLst>
            <a:outerShdw blurRad="57150" dist="19050" dir="5400000" algn="bl" rotWithShape="0">
              <a:schemeClr val="accent2">
                <a:alpha val="21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23"/>
          <p:cNvSpPr txBox="1">
            <a:spLocks noGrp="1"/>
          </p:cNvSpPr>
          <p:nvPr>
            <p:ph type="title" hasCustomPrompt="1"/>
          </p:nvPr>
        </p:nvSpPr>
        <p:spPr>
          <a:xfrm>
            <a:off x="1284000" y="1363975"/>
            <a:ext cx="6576000" cy="170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92" name="Google Shape;92;p23"/>
          <p:cNvSpPr txBox="1">
            <a:spLocks noGrp="1"/>
          </p:cNvSpPr>
          <p:nvPr>
            <p:ph type="subTitle" idx="1"/>
          </p:nvPr>
        </p:nvSpPr>
        <p:spPr>
          <a:xfrm>
            <a:off x="1284000" y="3069475"/>
            <a:ext cx="6576000" cy="4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bg>
      <p:bgPr>
        <a:gradFill>
          <a:gsLst>
            <a:gs pos="0">
              <a:schemeClr val="accent5"/>
            </a:gs>
            <a:gs pos="100000">
              <a:schemeClr val="accent4"/>
            </a:gs>
          </a:gsLst>
          <a:lin ang="2700006" scaled="0"/>
        </a:grad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5"/>
          <p:cNvSpPr/>
          <p:nvPr/>
        </p:nvSpPr>
        <p:spPr>
          <a:xfrm>
            <a:off x="259950" y="251400"/>
            <a:ext cx="8624100" cy="4640700"/>
          </a:xfrm>
          <a:prstGeom prst="roundRect">
            <a:avLst>
              <a:gd name="adj" fmla="val 5278"/>
            </a:avLst>
          </a:prstGeom>
          <a:solidFill>
            <a:schemeClr val="accent5"/>
          </a:solidFill>
          <a:ln>
            <a:noFill/>
          </a:ln>
          <a:effectLst>
            <a:outerShdw blurRad="57150" dist="19050" dir="5400000" algn="bl" rotWithShape="0">
              <a:schemeClr val="accent2">
                <a:alpha val="21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25"/>
          <p:cNvSpPr txBox="1">
            <a:spLocks noGrp="1"/>
          </p:cNvSpPr>
          <p:nvPr>
            <p:ph type="title" hasCustomPrompt="1"/>
          </p:nvPr>
        </p:nvSpPr>
        <p:spPr>
          <a:xfrm>
            <a:off x="1314462" y="1356700"/>
            <a:ext cx="3257400" cy="59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7" name="Google Shape;97;p25"/>
          <p:cNvSpPr txBox="1">
            <a:spLocks noGrp="1"/>
          </p:cNvSpPr>
          <p:nvPr>
            <p:ph type="subTitle" idx="1"/>
          </p:nvPr>
        </p:nvSpPr>
        <p:spPr>
          <a:xfrm>
            <a:off x="1314462" y="2237275"/>
            <a:ext cx="3257400" cy="673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25"/>
          <p:cNvSpPr txBox="1">
            <a:spLocks noGrp="1"/>
          </p:cNvSpPr>
          <p:nvPr>
            <p:ph type="subTitle" idx="2"/>
          </p:nvPr>
        </p:nvSpPr>
        <p:spPr>
          <a:xfrm>
            <a:off x="1314462" y="1873910"/>
            <a:ext cx="3257400" cy="51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9" name="Google Shape;99;p25"/>
          <p:cNvSpPr txBox="1">
            <a:spLocks noGrp="1"/>
          </p:cNvSpPr>
          <p:nvPr>
            <p:ph type="title" idx="3"/>
          </p:nvPr>
        </p:nvSpPr>
        <p:spPr>
          <a:xfrm>
            <a:off x="715100" y="535000"/>
            <a:ext cx="7713900" cy="707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9pPr>
          </a:lstStyle>
          <a:p>
            <a:endParaRPr/>
          </a:p>
        </p:txBody>
      </p:sp>
      <p:sp>
        <p:nvSpPr>
          <p:cNvPr id="100" name="Google Shape;100;p25"/>
          <p:cNvSpPr txBox="1">
            <a:spLocks noGrp="1"/>
          </p:cNvSpPr>
          <p:nvPr>
            <p:ph type="title" idx="4" hasCustomPrompt="1"/>
          </p:nvPr>
        </p:nvSpPr>
        <p:spPr>
          <a:xfrm>
            <a:off x="4572089" y="1356700"/>
            <a:ext cx="3257400" cy="59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1" name="Google Shape;101;p25"/>
          <p:cNvSpPr txBox="1">
            <a:spLocks noGrp="1"/>
          </p:cNvSpPr>
          <p:nvPr>
            <p:ph type="subTitle" idx="5"/>
          </p:nvPr>
        </p:nvSpPr>
        <p:spPr>
          <a:xfrm>
            <a:off x="4572088" y="2237275"/>
            <a:ext cx="3257400" cy="673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25"/>
          <p:cNvSpPr txBox="1">
            <a:spLocks noGrp="1"/>
          </p:cNvSpPr>
          <p:nvPr>
            <p:ph type="subTitle" idx="6"/>
          </p:nvPr>
        </p:nvSpPr>
        <p:spPr>
          <a:xfrm>
            <a:off x="4572089" y="1873910"/>
            <a:ext cx="3257400" cy="51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03" name="Google Shape;103;p25"/>
          <p:cNvSpPr txBox="1">
            <a:spLocks noGrp="1"/>
          </p:cNvSpPr>
          <p:nvPr>
            <p:ph type="title" idx="7" hasCustomPrompt="1"/>
          </p:nvPr>
        </p:nvSpPr>
        <p:spPr>
          <a:xfrm>
            <a:off x="1314504" y="2910780"/>
            <a:ext cx="3257400" cy="59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4" name="Google Shape;104;p25"/>
          <p:cNvSpPr txBox="1">
            <a:spLocks noGrp="1"/>
          </p:cNvSpPr>
          <p:nvPr>
            <p:ph type="subTitle" idx="8"/>
          </p:nvPr>
        </p:nvSpPr>
        <p:spPr>
          <a:xfrm>
            <a:off x="1314512" y="3791275"/>
            <a:ext cx="3257400" cy="673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25"/>
          <p:cNvSpPr txBox="1">
            <a:spLocks noGrp="1"/>
          </p:cNvSpPr>
          <p:nvPr>
            <p:ph type="subTitle" idx="9"/>
          </p:nvPr>
        </p:nvSpPr>
        <p:spPr>
          <a:xfrm>
            <a:off x="1314504" y="3427977"/>
            <a:ext cx="3257400" cy="51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06" name="Google Shape;106;p25"/>
          <p:cNvSpPr txBox="1">
            <a:spLocks noGrp="1"/>
          </p:cNvSpPr>
          <p:nvPr>
            <p:ph type="title" idx="13" hasCustomPrompt="1"/>
          </p:nvPr>
        </p:nvSpPr>
        <p:spPr>
          <a:xfrm>
            <a:off x="4572131" y="2910780"/>
            <a:ext cx="3257400" cy="59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7" name="Google Shape;107;p25"/>
          <p:cNvSpPr txBox="1">
            <a:spLocks noGrp="1"/>
          </p:cNvSpPr>
          <p:nvPr>
            <p:ph type="subTitle" idx="14"/>
          </p:nvPr>
        </p:nvSpPr>
        <p:spPr>
          <a:xfrm>
            <a:off x="4572138" y="3791275"/>
            <a:ext cx="3257400" cy="673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25"/>
          <p:cNvSpPr txBox="1">
            <a:spLocks noGrp="1"/>
          </p:cNvSpPr>
          <p:nvPr>
            <p:ph type="subTitle" idx="15"/>
          </p:nvPr>
        </p:nvSpPr>
        <p:spPr>
          <a:xfrm>
            <a:off x="4572131" y="3427977"/>
            <a:ext cx="3257400" cy="51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bg>
      <p:bgPr>
        <a:gradFill>
          <a:gsLst>
            <a:gs pos="0">
              <a:schemeClr val="accent5"/>
            </a:gs>
            <a:gs pos="100000">
              <a:schemeClr val="accent4"/>
            </a:gs>
          </a:gsLst>
          <a:lin ang="16200038" scaled="0"/>
        </a:gra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6"/>
          <p:cNvSpPr/>
          <p:nvPr/>
        </p:nvSpPr>
        <p:spPr>
          <a:xfrm>
            <a:off x="259950" y="251400"/>
            <a:ext cx="8624100" cy="4640700"/>
          </a:xfrm>
          <a:prstGeom prst="roundRect">
            <a:avLst>
              <a:gd name="adj" fmla="val 5278"/>
            </a:avLst>
          </a:prstGeom>
          <a:solidFill>
            <a:schemeClr val="accent5"/>
          </a:solidFill>
          <a:ln>
            <a:noFill/>
          </a:ln>
          <a:effectLst>
            <a:outerShdw blurRad="57150" dist="19050" dir="5400000" algn="bl" rotWithShape="0">
              <a:schemeClr val="accent2">
                <a:alpha val="21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26"/>
          <p:cNvSpPr txBox="1">
            <a:spLocks noGrp="1"/>
          </p:cNvSpPr>
          <p:nvPr>
            <p:ph type="subTitle" idx="1"/>
          </p:nvPr>
        </p:nvSpPr>
        <p:spPr>
          <a:xfrm>
            <a:off x="1299903" y="1075350"/>
            <a:ext cx="6544200" cy="232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12" name="Google Shape;112;p26"/>
          <p:cNvSpPr txBox="1">
            <a:spLocks noGrp="1"/>
          </p:cNvSpPr>
          <p:nvPr>
            <p:ph type="subTitle" idx="2"/>
          </p:nvPr>
        </p:nvSpPr>
        <p:spPr>
          <a:xfrm>
            <a:off x="1299897" y="3552450"/>
            <a:ext cx="6544200" cy="51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 b="1">
                <a:solidFill>
                  <a:schemeClr val="lt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bg>
      <p:bgPr>
        <a:gradFill>
          <a:gsLst>
            <a:gs pos="0">
              <a:schemeClr val="accent5"/>
            </a:gs>
            <a:gs pos="100000">
              <a:schemeClr val="accent4"/>
            </a:gs>
          </a:gsLst>
          <a:lin ang="2698631" scaled="0"/>
        </a:gradFill>
        <a:effectLst/>
      </p:bgPr>
    </p:bg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7"/>
          <p:cNvSpPr/>
          <p:nvPr/>
        </p:nvSpPr>
        <p:spPr>
          <a:xfrm>
            <a:off x="259950" y="251400"/>
            <a:ext cx="8624100" cy="4640700"/>
          </a:xfrm>
          <a:prstGeom prst="roundRect">
            <a:avLst>
              <a:gd name="adj" fmla="val 5278"/>
            </a:avLst>
          </a:prstGeom>
          <a:solidFill>
            <a:schemeClr val="accent5"/>
          </a:solidFill>
          <a:ln>
            <a:noFill/>
          </a:ln>
          <a:effectLst>
            <a:outerShdw blurRad="57150" dist="19050" dir="5400000" algn="bl" rotWithShape="0">
              <a:schemeClr val="accent2">
                <a:alpha val="21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27"/>
          <p:cNvSpPr/>
          <p:nvPr/>
        </p:nvSpPr>
        <p:spPr>
          <a:xfrm rot="-5400000">
            <a:off x="94650" y="415950"/>
            <a:ext cx="4642200" cy="4311600"/>
          </a:xfrm>
          <a:prstGeom prst="round2SameRect">
            <a:avLst>
              <a:gd name="adj1" fmla="val 5481"/>
              <a:gd name="adj2" fmla="val 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27"/>
          <p:cNvSpPr txBox="1">
            <a:spLocks noGrp="1"/>
          </p:cNvSpPr>
          <p:nvPr>
            <p:ph type="subTitle" idx="1"/>
          </p:nvPr>
        </p:nvSpPr>
        <p:spPr>
          <a:xfrm>
            <a:off x="715102" y="1199800"/>
            <a:ext cx="3382500" cy="70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500" b="1">
                <a:latin typeface="Shippori Antique"/>
                <a:ea typeface="Shippori Antique"/>
                <a:cs typeface="Shippori Antique"/>
                <a:sym typeface="Shippori Antiqu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7" name="Google Shape;117;p27"/>
          <p:cNvSpPr txBox="1">
            <a:spLocks noGrp="1"/>
          </p:cNvSpPr>
          <p:nvPr>
            <p:ph type="subTitle" idx="2"/>
          </p:nvPr>
        </p:nvSpPr>
        <p:spPr>
          <a:xfrm>
            <a:off x="715102" y="1903900"/>
            <a:ext cx="3382500" cy="192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1">
    <p:bg>
      <p:bgPr>
        <a:gradFill>
          <a:gsLst>
            <a:gs pos="0">
              <a:schemeClr val="accent5"/>
            </a:gs>
            <a:gs pos="100000">
              <a:schemeClr val="accent4"/>
            </a:gs>
          </a:gsLst>
          <a:lin ang="10800025" scaled="0"/>
        </a:gradFill>
        <a:effectLst/>
      </p:bgPr>
    </p:bg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8"/>
          <p:cNvSpPr/>
          <p:nvPr/>
        </p:nvSpPr>
        <p:spPr>
          <a:xfrm>
            <a:off x="259950" y="251400"/>
            <a:ext cx="8624100" cy="4640700"/>
          </a:xfrm>
          <a:prstGeom prst="roundRect">
            <a:avLst>
              <a:gd name="adj" fmla="val 5278"/>
            </a:avLst>
          </a:prstGeom>
          <a:solidFill>
            <a:schemeClr val="accent5"/>
          </a:solidFill>
          <a:ln>
            <a:noFill/>
          </a:ln>
          <a:effectLst>
            <a:outerShdw blurRad="57150" dist="19050" dir="5400000" algn="bl" rotWithShape="0">
              <a:schemeClr val="accent2">
                <a:alpha val="21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28"/>
          <p:cNvSpPr/>
          <p:nvPr/>
        </p:nvSpPr>
        <p:spPr>
          <a:xfrm rot="5400000">
            <a:off x="4406700" y="415950"/>
            <a:ext cx="4642200" cy="4311600"/>
          </a:xfrm>
          <a:prstGeom prst="round2SameRect">
            <a:avLst>
              <a:gd name="adj1" fmla="val 5481"/>
              <a:gd name="adj2" fmla="val 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28"/>
          <p:cNvSpPr txBox="1">
            <a:spLocks noGrp="1"/>
          </p:cNvSpPr>
          <p:nvPr>
            <p:ph type="subTitle" idx="1"/>
          </p:nvPr>
        </p:nvSpPr>
        <p:spPr>
          <a:xfrm>
            <a:off x="5046402" y="1199800"/>
            <a:ext cx="3382500" cy="70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500" b="1">
                <a:latin typeface="Shippori Antique"/>
                <a:ea typeface="Shippori Antique"/>
                <a:cs typeface="Shippori Antique"/>
                <a:sym typeface="Shippori Antiqu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22" name="Google Shape;122;p28"/>
          <p:cNvSpPr txBox="1">
            <a:spLocks noGrp="1"/>
          </p:cNvSpPr>
          <p:nvPr>
            <p:ph type="subTitle" idx="2"/>
          </p:nvPr>
        </p:nvSpPr>
        <p:spPr>
          <a:xfrm>
            <a:off x="5046402" y="1903900"/>
            <a:ext cx="3382500" cy="192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1_1">
    <p:bg>
      <p:bgPr>
        <a:gradFill>
          <a:gsLst>
            <a:gs pos="0">
              <a:schemeClr val="accent5"/>
            </a:gs>
            <a:gs pos="100000">
              <a:schemeClr val="accent4"/>
            </a:gs>
          </a:gsLst>
          <a:lin ang="2698631" scaled="0"/>
        </a:grad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9"/>
          <p:cNvSpPr/>
          <p:nvPr/>
        </p:nvSpPr>
        <p:spPr>
          <a:xfrm>
            <a:off x="259950" y="251400"/>
            <a:ext cx="8624100" cy="4640700"/>
          </a:xfrm>
          <a:prstGeom prst="roundRect">
            <a:avLst>
              <a:gd name="adj" fmla="val 5278"/>
            </a:avLst>
          </a:prstGeom>
          <a:solidFill>
            <a:schemeClr val="accent5"/>
          </a:solidFill>
          <a:ln>
            <a:noFill/>
          </a:ln>
          <a:effectLst>
            <a:outerShdw blurRad="57150" dist="19050" dir="5400000" algn="bl" rotWithShape="0">
              <a:schemeClr val="accent2">
                <a:alpha val="21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29"/>
          <p:cNvSpPr txBox="1">
            <a:spLocks noGrp="1"/>
          </p:cNvSpPr>
          <p:nvPr>
            <p:ph type="subTitle" idx="1"/>
          </p:nvPr>
        </p:nvSpPr>
        <p:spPr>
          <a:xfrm>
            <a:off x="5566350" y="1535375"/>
            <a:ext cx="2324100" cy="125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500" b="1">
                <a:latin typeface="Shippori Antique"/>
                <a:ea typeface="Shippori Antique"/>
                <a:cs typeface="Shippori Antique"/>
                <a:sym typeface="Shippori Antiqu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26" name="Google Shape;126;p29"/>
          <p:cNvSpPr txBox="1">
            <a:spLocks noGrp="1"/>
          </p:cNvSpPr>
          <p:nvPr>
            <p:ph type="subTitle" idx="2"/>
          </p:nvPr>
        </p:nvSpPr>
        <p:spPr>
          <a:xfrm>
            <a:off x="5566350" y="2789125"/>
            <a:ext cx="2324100" cy="66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29"/>
          <p:cNvSpPr/>
          <p:nvPr/>
        </p:nvSpPr>
        <p:spPr>
          <a:xfrm rot="-5400000">
            <a:off x="94650" y="415950"/>
            <a:ext cx="4642200" cy="4311600"/>
          </a:xfrm>
          <a:prstGeom prst="round2SameRect">
            <a:avLst>
              <a:gd name="adj1" fmla="val 5481"/>
              <a:gd name="adj2" fmla="val 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29"/>
          <p:cNvSpPr>
            <a:spLocks noGrp="1"/>
          </p:cNvSpPr>
          <p:nvPr>
            <p:ph type="pic" idx="3"/>
          </p:nvPr>
        </p:nvSpPr>
        <p:spPr>
          <a:xfrm>
            <a:off x="937350" y="1093350"/>
            <a:ext cx="2956800" cy="2956800"/>
          </a:xfrm>
          <a:prstGeom prst="ellipse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1_1_1">
    <p:bg>
      <p:bgPr>
        <a:gradFill>
          <a:gsLst>
            <a:gs pos="0">
              <a:schemeClr val="accent5"/>
            </a:gs>
            <a:gs pos="100000">
              <a:schemeClr val="accent4"/>
            </a:gs>
          </a:gsLst>
          <a:lin ang="2698631" scaled="0"/>
        </a:gradFill>
        <a:effectLst/>
      </p:bgPr>
    </p:bg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30"/>
          <p:cNvSpPr/>
          <p:nvPr/>
        </p:nvSpPr>
        <p:spPr>
          <a:xfrm>
            <a:off x="259950" y="251400"/>
            <a:ext cx="8624100" cy="4640700"/>
          </a:xfrm>
          <a:prstGeom prst="roundRect">
            <a:avLst>
              <a:gd name="adj" fmla="val 5278"/>
            </a:avLst>
          </a:prstGeom>
          <a:solidFill>
            <a:schemeClr val="accent5"/>
          </a:solidFill>
          <a:ln>
            <a:noFill/>
          </a:ln>
          <a:effectLst>
            <a:outerShdw blurRad="57150" dist="19050" dir="5400000" algn="bl" rotWithShape="0">
              <a:schemeClr val="accent2">
                <a:alpha val="21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30"/>
          <p:cNvSpPr/>
          <p:nvPr/>
        </p:nvSpPr>
        <p:spPr>
          <a:xfrm rot="5400000">
            <a:off x="4406700" y="415950"/>
            <a:ext cx="4642200" cy="4311600"/>
          </a:xfrm>
          <a:prstGeom prst="round2SameRect">
            <a:avLst>
              <a:gd name="adj1" fmla="val 5481"/>
              <a:gd name="adj2" fmla="val 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30"/>
          <p:cNvSpPr txBox="1">
            <a:spLocks noGrp="1"/>
          </p:cNvSpPr>
          <p:nvPr>
            <p:ph type="subTitle" idx="1"/>
          </p:nvPr>
        </p:nvSpPr>
        <p:spPr>
          <a:xfrm>
            <a:off x="715100" y="1089600"/>
            <a:ext cx="3594900" cy="179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500" b="1">
                <a:latin typeface="Shippori Antique"/>
                <a:ea typeface="Shippori Antique"/>
                <a:cs typeface="Shippori Antique"/>
                <a:sym typeface="Shippori Antiqu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33" name="Google Shape;133;p30"/>
          <p:cNvSpPr txBox="1">
            <a:spLocks noGrp="1"/>
          </p:cNvSpPr>
          <p:nvPr>
            <p:ph type="subTitle" idx="2"/>
          </p:nvPr>
        </p:nvSpPr>
        <p:spPr>
          <a:xfrm>
            <a:off x="715100" y="2880300"/>
            <a:ext cx="3594900" cy="11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30"/>
          <p:cNvSpPr>
            <a:spLocks noGrp="1"/>
          </p:cNvSpPr>
          <p:nvPr>
            <p:ph type="pic" idx="3"/>
          </p:nvPr>
        </p:nvSpPr>
        <p:spPr>
          <a:xfrm>
            <a:off x="5252400" y="1093350"/>
            <a:ext cx="2956800" cy="2956800"/>
          </a:xfrm>
          <a:prstGeom prst="ellipse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CUSTOM_1_1_1_1">
    <p:bg>
      <p:bgPr>
        <a:gradFill>
          <a:gsLst>
            <a:gs pos="0">
              <a:schemeClr val="accent5"/>
            </a:gs>
            <a:gs pos="100000">
              <a:schemeClr val="accent4"/>
            </a:gs>
          </a:gsLst>
          <a:lin ang="2698631" scaled="0"/>
        </a:grad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1"/>
          <p:cNvSpPr/>
          <p:nvPr/>
        </p:nvSpPr>
        <p:spPr>
          <a:xfrm>
            <a:off x="259950" y="251400"/>
            <a:ext cx="8624100" cy="4640700"/>
          </a:xfrm>
          <a:prstGeom prst="roundRect">
            <a:avLst>
              <a:gd name="adj" fmla="val 5278"/>
            </a:avLst>
          </a:prstGeom>
          <a:solidFill>
            <a:schemeClr val="accent5"/>
          </a:solidFill>
          <a:ln>
            <a:noFill/>
          </a:ln>
          <a:effectLst>
            <a:outerShdw blurRad="57150" dist="19050" dir="5400000" algn="bl" rotWithShape="0">
              <a:schemeClr val="accent2">
                <a:alpha val="21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31"/>
          <p:cNvSpPr txBox="1">
            <a:spLocks noGrp="1"/>
          </p:cNvSpPr>
          <p:nvPr>
            <p:ph type="subTitle" idx="1"/>
          </p:nvPr>
        </p:nvSpPr>
        <p:spPr>
          <a:xfrm>
            <a:off x="5148400" y="1633413"/>
            <a:ext cx="3175200" cy="70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500" b="1">
                <a:latin typeface="Shippori Antique"/>
                <a:ea typeface="Shippori Antique"/>
                <a:cs typeface="Shippori Antique"/>
                <a:sym typeface="Shippori Antiqu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38" name="Google Shape;138;p31"/>
          <p:cNvSpPr txBox="1">
            <a:spLocks noGrp="1"/>
          </p:cNvSpPr>
          <p:nvPr>
            <p:ph type="subTitle" idx="2"/>
          </p:nvPr>
        </p:nvSpPr>
        <p:spPr>
          <a:xfrm>
            <a:off x="5148400" y="2336512"/>
            <a:ext cx="3175200" cy="11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31"/>
          <p:cNvSpPr/>
          <p:nvPr/>
        </p:nvSpPr>
        <p:spPr>
          <a:xfrm rot="-5400000">
            <a:off x="94650" y="415950"/>
            <a:ext cx="4642200" cy="4311600"/>
          </a:xfrm>
          <a:prstGeom prst="round2SameRect">
            <a:avLst>
              <a:gd name="adj1" fmla="val 5481"/>
              <a:gd name="adj2" fmla="val 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bg>
      <p:bgPr>
        <a:gradFill>
          <a:gsLst>
            <a:gs pos="0">
              <a:schemeClr val="accent5"/>
            </a:gs>
            <a:gs pos="100000">
              <a:schemeClr val="accent4"/>
            </a:gs>
          </a:gsLst>
          <a:lin ang="2698631" scaled="0"/>
        </a:gradFill>
        <a:effectLst/>
      </p:bgPr>
    </p:bg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2"/>
          <p:cNvSpPr/>
          <p:nvPr/>
        </p:nvSpPr>
        <p:spPr>
          <a:xfrm>
            <a:off x="259950" y="251400"/>
            <a:ext cx="8624100" cy="4640700"/>
          </a:xfrm>
          <a:prstGeom prst="roundRect">
            <a:avLst>
              <a:gd name="adj" fmla="val 5278"/>
            </a:avLst>
          </a:prstGeom>
          <a:solidFill>
            <a:schemeClr val="accent5"/>
          </a:solidFill>
          <a:ln>
            <a:noFill/>
          </a:ln>
          <a:effectLst>
            <a:outerShdw blurRad="57150" dist="19050" dir="5400000" algn="bl" rotWithShape="0">
              <a:schemeClr val="accent2">
                <a:alpha val="21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32"/>
          <p:cNvSpPr txBox="1">
            <a:spLocks noGrp="1"/>
          </p:cNvSpPr>
          <p:nvPr>
            <p:ph type="subTitle" idx="1"/>
          </p:nvPr>
        </p:nvSpPr>
        <p:spPr>
          <a:xfrm>
            <a:off x="1124928" y="1631075"/>
            <a:ext cx="3195000" cy="1191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i="1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32"/>
          <p:cNvSpPr txBox="1">
            <a:spLocks noGrp="1"/>
          </p:cNvSpPr>
          <p:nvPr>
            <p:ph type="subTitle" idx="2"/>
          </p:nvPr>
        </p:nvSpPr>
        <p:spPr>
          <a:xfrm>
            <a:off x="1124928" y="2670276"/>
            <a:ext cx="3195000" cy="51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44" name="Google Shape;144;p32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9pPr>
          </a:lstStyle>
          <a:p>
            <a:endParaRPr/>
          </a:p>
        </p:txBody>
      </p:sp>
      <p:sp>
        <p:nvSpPr>
          <p:cNvPr id="145" name="Google Shape;145;p32"/>
          <p:cNvSpPr txBox="1">
            <a:spLocks noGrp="1"/>
          </p:cNvSpPr>
          <p:nvPr>
            <p:ph type="subTitle" idx="3"/>
          </p:nvPr>
        </p:nvSpPr>
        <p:spPr>
          <a:xfrm>
            <a:off x="4824072" y="1631075"/>
            <a:ext cx="3195000" cy="1191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i="1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32"/>
          <p:cNvSpPr txBox="1">
            <a:spLocks noGrp="1"/>
          </p:cNvSpPr>
          <p:nvPr>
            <p:ph type="subTitle" idx="4"/>
          </p:nvPr>
        </p:nvSpPr>
        <p:spPr>
          <a:xfrm>
            <a:off x="4824072" y="2670276"/>
            <a:ext cx="3195000" cy="51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bg>
      <p:bgPr>
        <a:gradFill>
          <a:gsLst>
            <a:gs pos="0">
              <a:schemeClr val="accent5"/>
            </a:gs>
            <a:gs pos="100000">
              <a:schemeClr val="accent3"/>
            </a:gs>
          </a:gsLst>
          <a:lin ang="2698631" scaled="0"/>
        </a:gradFill>
        <a:effectLst/>
      </p:bgPr>
    </p:bg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3"/>
          <p:cNvSpPr/>
          <p:nvPr/>
        </p:nvSpPr>
        <p:spPr>
          <a:xfrm>
            <a:off x="259950" y="251400"/>
            <a:ext cx="8624100" cy="4640700"/>
          </a:xfrm>
          <a:prstGeom prst="roundRect">
            <a:avLst>
              <a:gd name="adj" fmla="val 5278"/>
            </a:avLst>
          </a:prstGeom>
          <a:solidFill>
            <a:schemeClr val="accent5"/>
          </a:solidFill>
          <a:ln>
            <a:noFill/>
          </a:ln>
          <a:effectLst>
            <a:outerShdw blurRad="57150" dist="19050" dir="5400000" algn="bl" rotWithShape="0">
              <a:schemeClr val="accent2">
                <a:alpha val="21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33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9pPr>
          </a:lstStyle>
          <a:p>
            <a:endParaRPr/>
          </a:p>
        </p:txBody>
      </p:sp>
      <p:sp>
        <p:nvSpPr>
          <p:cNvPr id="150" name="Google Shape;150;p33"/>
          <p:cNvSpPr txBox="1">
            <a:spLocks noGrp="1"/>
          </p:cNvSpPr>
          <p:nvPr>
            <p:ph type="subTitle" idx="1"/>
          </p:nvPr>
        </p:nvSpPr>
        <p:spPr>
          <a:xfrm>
            <a:off x="715103" y="3597649"/>
            <a:ext cx="2571300" cy="673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33"/>
          <p:cNvSpPr txBox="1">
            <a:spLocks noGrp="1"/>
          </p:cNvSpPr>
          <p:nvPr>
            <p:ph type="subTitle" idx="2"/>
          </p:nvPr>
        </p:nvSpPr>
        <p:spPr>
          <a:xfrm>
            <a:off x="715103" y="3234350"/>
            <a:ext cx="2571300" cy="51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52" name="Google Shape;152;p33"/>
          <p:cNvSpPr txBox="1">
            <a:spLocks noGrp="1"/>
          </p:cNvSpPr>
          <p:nvPr>
            <p:ph type="subTitle" idx="3"/>
          </p:nvPr>
        </p:nvSpPr>
        <p:spPr>
          <a:xfrm>
            <a:off x="3286400" y="3597649"/>
            <a:ext cx="2571300" cy="673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33"/>
          <p:cNvSpPr txBox="1">
            <a:spLocks noGrp="1"/>
          </p:cNvSpPr>
          <p:nvPr>
            <p:ph type="subTitle" idx="4"/>
          </p:nvPr>
        </p:nvSpPr>
        <p:spPr>
          <a:xfrm>
            <a:off x="3286400" y="3234350"/>
            <a:ext cx="2571300" cy="51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54" name="Google Shape;154;p33"/>
          <p:cNvSpPr txBox="1">
            <a:spLocks noGrp="1"/>
          </p:cNvSpPr>
          <p:nvPr>
            <p:ph type="subTitle" idx="5"/>
          </p:nvPr>
        </p:nvSpPr>
        <p:spPr>
          <a:xfrm>
            <a:off x="5857698" y="3597649"/>
            <a:ext cx="2571300" cy="673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33"/>
          <p:cNvSpPr txBox="1">
            <a:spLocks noGrp="1"/>
          </p:cNvSpPr>
          <p:nvPr>
            <p:ph type="subTitle" idx="6"/>
          </p:nvPr>
        </p:nvSpPr>
        <p:spPr>
          <a:xfrm>
            <a:off x="5857698" y="3234350"/>
            <a:ext cx="2571300" cy="51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BLANK_1_1_1_2_1">
    <p:bg>
      <p:bgPr>
        <a:gradFill>
          <a:gsLst>
            <a:gs pos="0">
              <a:schemeClr val="accent5"/>
            </a:gs>
            <a:gs pos="100000">
              <a:schemeClr val="accent4"/>
            </a:gs>
          </a:gsLst>
          <a:lin ang="2698631" scaled="0"/>
        </a:gradFill>
        <a:effectLst/>
      </p:bgPr>
    </p:bg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4"/>
          <p:cNvSpPr/>
          <p:nvPr/>
        </p:nvSpPr>
        <p:spPr>
          <a:xfrm>
            <a:off x="259950" y="251400"/>
            <a:ext cx="8624100" cy="4640700"/>
          </a:xfrm>
          <a:prstGeom prst="roundRect">
            <a:avLst>
              <a:gd name="adj" fmla="val 5278"/>
            </a:avLst>
          </a:prstGeom>
          <a:solidFill>
            <a:schemeClr val="accent5"/>
          </a:solidFill>
          <a:ln>
            <a:noFill/>
          </a:ln>
          <a:effectLst>
            <a:outerShdw blurRad="57150" dist="19050" dir="5400000" algn="bl" rotWithShape="0">
              <a:schemeClr val="accent2">
                <a:alpha val="21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34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9pPr>
          </a:lstStyle>
          <a:p>
            <a:endParaRPr/>
          </a:p>
        </p:txBody>
      </p:sp>
      <p:sp>
        <p:nvSpPr>
          <p:cNvPr id="159" name="Google Shape;159;p34"/>
          <p:cNvSpPr txBox="1">
            <a:spLocks noGrp="1"/>
          </p:cNvSpPr>
          <p:nvPr>
            <p:ph type="subTitle" idx="1"/>
          </p:nvPr>
        </p:nvSpPr>
        <p:spPr>
          <a:xfrm>
            <a:off x="715100" y="3013825"/>
            <a:ext cx="2571300" cy="936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34"/>
          <p:cNvSpPr txBox="1">
            <a:spLocks noGrp="1"/>
          </p:cNvSpPr>
          <p:nvPr>
            <p:ph type="subTitle" idx="2"/>
          </p:nvPr>
        </p:nvSpPr>
        <p:spPr>
          <a:xfrm>
            <a:off x="715103" y="2650525"/>
            <a:ext cx="2571300" cy="51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61" name="Google Shape;161;p34"/>
          <p:cNvSpPr txBox="1">
            <a:spLocks noGrp="1"/>
          </p:cNvSpPr>
          <p:nvPr>
            <p:ph type="subTitle" idx="3"/>
          </p:nvPr>
        </p:nvSpPr>
        <p:spPr>
          <a:xfrm>
            <a:off x="3286400" y="3013825"/>
            <a:ext cx="2571300" cy="936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34"/>
          <p:cNvSpPr txBox="1">
            <a:spLocks noGrp="1"/>
          </p:cNvSpPr>
          <p:nvPr>
            <p:ph type="subTitle" idx="4"/>
          </p:nvPr>
        </p:nvSpPr>
        <p:spPr>
          <a:xfrm>
            <a:off x="3286400" y="2650525"/>
            <a:ext cx="2571300" cy="51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63" name="Google Shape;163;p34"/>
          <p:cNvSpPr txBox="1">
            <a:spLocks noGrp="1"/>
          </p:cNvSpPr>
          <p:nvPr>
            <p:ph type="subTitle" idx="5"/>
          </p:nvPr>
        </p:nvSpPr>
        <p:spPr>
          <a:xfrm>
            <a:off x="5857700" y="3013825"/>
            <a:ext cx="2571300" cy="936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34"/>
          <p:cNvSpPr txBox="1">
            <a:spLocks noGrp="1"/>
          </p:cNvSpPr>
          <p:nvPr>
            <p:ph type="subTitle" idx="6"/>
          </p:nvPr>
        </p:nvSpPr>
        <p:spPr>
          <a:xfrm>
            <a:off x="5857698" y="2650525"/>
            <a:ext cx="2571300" cy="51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_1_1">
    <p:bg>
      <p:bgPr>
        <a:gradFill>
          <a:gsLst>
            <a:gs pos="0">
              <a:schemeClr val="accent5"/>
            </a:gs>
            <a:gs pos="100000">
              <a:schemeClr val="accent4"/>
            </a:gs>
          </a:gsLst>
          <a:lin ang="2698631" scaled="0"/>
        </a:gradFill>
        <a:effectLst/>
      </p:bgPr>
    </p:bg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5"/>
          <p:cNvSpPr/>
          <p:nvPr/>
        </p:nvSpPr>
        <p:spPr>
          <a:xfrm>
            <a:off x="259950" y="251400"/>
            <a:ext cx="8624100" cy="4640700"/>
          </a:xfrm>
          <a:prstGeom prst="roundRect">
            <a:avLst>
              <a:gd name="adj" fmla="val 5278"/>
            </a:avLst>
          </a:prstGeom>
          <a:solidFill>
            <a:schemeClr val="accent5"/>
          </a:solidFill>
          <a:ln>
            <a:noFill/>
          </a:ln>
          <a:effectLst>
            <a:outerShdw blurRad="57150" dist="19050" dir="5400000" algn="bl" rotWithShape="0">
              <a:schemeClr val="accent2">
                <a:alpha val="21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35"/>
          <p:cNvSpPr txBox="1">
            <a:spLocks noGrp="1"/>
          </p:cNvSpPr>
          <p:nvPr>
            <p:ph type="subTitle" idx="1"/>
          </p:nvPr>
        </p:nvSpPr>
        <p:spPr>
          <a:xfrm>
            <a:off x="1540953" y="2008667"/>
            <a:ext cx="2977500" cy="673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35"/>
          <p:cNvSpPr txBox="1">
            <a:spLocks noGrp="1"/>
          </p:cNvSpPr>
          <p:nvPr>
            <p:ph type="subTitle" idx="2"/>
          </p:nvPr>
        </p:nvSpPr>
        <p:spPr>
          <a:xfrm>
            <a:off x="1540953" y="1645300"/>
            <a:ext cx="2977500" cy="51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69" name="Google Shape;169;p35"/>
          <p:cNvSpPr txBox="1">
            <a:spLocks noGrp="1"/>
          </p:cNvSpPr>
          <p:nvPr>
            <p:ph type="subTitle" idx="3"/>
          </p:nvPr>
        </p:nvSpPr>
        <p:spPr>
          <a:xfrm>
            <a:off x="5451351" y="2008667"/>
            <a:ext cx="2977500" cy="673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p35"/>
          <p:cNvSpPr txBox="1">
            <a:spLocks noGrp="1"/>
          </p:cNvSpPr>
          <p:nvPr>
            <p:ph type="subTitle" idx="4"/>
          </p:nvPr>
        </p:nvSpPr>
        <p:spPr>
          <a:xfrm>
            <a:off x="5451352" y="1645300"/>
            <a:ext cx="2977500" cy="51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71" name="Google Shape;171;p35"/>
          <p:cNvSpPr txBox="1">
            <a:spLocks noGrp="1"/>
          </p:cNvSpPr>
          <p:nvPr>
            <p:ph type="subTitle" idx="5"/>
          </p:nvPr>
        </p:nvSpPr>
        <p:spPr>
          <a:xfrm>
            <a:off x="1540999" y="3410274"/>
            <a:ext cx="2977500" cy="673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p35"/>
          <p:cNvSpPr txBox="1">
            <a:spLocks noGrp="1"/>
          </p:cNvSpPr>
          <p:nvPr>
            <p:ph type="subTitle" idx="6"/>
          </p:nvPr>
        </p:nvSpPr>
        <p:spPr>
          <a:xfrm>
            <a:off x="1540992" y="3046975"/>
            <a:ext cx="2977500" cy="51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73" name="Google Shape;173;p35"/>
          <p:cNvSpPr txBox="1">
            <a:spLocks noGrp="1"/>
          </p:cNvSpPr>
          <p:nvPr>
            <p:ph type="subTitle" idx="7"/>
          </p:nvPr>
        </p:nvSpPr>
        <p:spPr>
          <a:xfrm>
            <a:off x="5451397" y="3410274"/>
            <a:ext cx="2977500" cy="673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35"/>
          <p:cNvSpPr txBox="1">
            <a:spLocks noGrp="1"/>
          </p:cNvSpPr>
          <p:nvPr>
            <p:ph type="subTitle" idx="8"/>
          </p:nvPr>
        </p:nvSpPr>
        <p:spPr>
          <a:xfrm>
            <a:off x="5451390" y="3046975"/>
            <a:ext cx="2977500" cy="51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75" name="Google Shape;175;p35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BLANK_1_1_1_1_1">
    <p:bg>
      <p:bgPr>
        <a:gradFill>
          <a:gsLst>
            <a:gs pos="0">
              <a:schemeClr val="accent5"/>
            </a:gs>
            <a:gs pos="100000">
              <a:schemeClr val="accent4"/>
            </a:gs>
          </a:gsLst>
          <a:lin ang="2698631" scaled="0"/>
        </a:gradFill>
        <a:effectLst/>
      </p:bgPr>
    </p:bg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6"/>
          <p:cNvSpPr/>
          <p:nvPr/>
        </p:nvSpPr>
        <p:spPr>
          <a:xfrm>
            <a:off x="259950" y="251400"/>
            <a:ext cx="8624100" cy="4640700"/>
          </a:xfrm>
          <a:prstGeom prst="roundRect">
            <a:avLst>
              <a:gd name="adj" fmla="val 5278"/>
            </a:avLst>
          </a:prstGeom>
          <a:solidFill>
            <a:schemeClr val="accent5"/>
          </a:solidFill>
          <a:ln>
            <a:noFill/>
          </a:ln>
          <a:effectLst>
            <a:outerShdw blurRad="57150" dist="19050" dir="5400000" algn="bl" rotWithShape="0">
              <a:schemeClr val="accent2">
                <a:alpha val="21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36"/>
          <p:cNvSpPr txBox="1">
            <a:spLocks noGrp="1"/>
          </p:cNvSpPr>
          <p:nvPr>
            <p:ph type="subTitle" idx="1"/>
          </p:nvPr>
        </p:nvSpPr>
        <p:spPr>
          <a:xfrm>
            <a:off x="1989941" y="1605767"/>
            <a:ext cx="2309100" cy="673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36"/>
          <p:cNvSpPr txBox="1">
            <a:spLocks noGrp="1"/>
          </p:cNvSpPr>
          <p:nvPr>
            <p:ph type="subTitle" idx="2"/>
          </p:nvPr>
        </p:nvSpPr>
        <p:spPr>
          <a:xfrm>
            <a:off x="1989941" y="1242400"/>
            <a:ext cx="2309100" cy="51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80" name="Google Shape;180;p36"/>
          <p:cNvSpPr txBox="1">
            <a:spLocks noGrp="1"/>
          </p:cNvSpPr>
          <p:nvPr>
            <p:ph type="subTitle" idx="3"/>
          </p:nvPr>
        </p:nvSpPr>
        <p:spPr>
          <a:xfrm>
            <a:off x="5670800" y="1605767"/>
            <a:ext cx="2309100" cy="673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p36"/>
          <p:cNvSpPr txBox="1">
            <a:spLocks noGrp="1"/>
          </p:cNvSpPr>
          <p:nvPr>
            <p:ph type="subTitle" idx="4"/>
          </p:nvPr>
        </p:nvSpPr>
        <p:spPr>
          <a:xfrm>
            <a:off x="5670801" y="1242400"/>
            <a:ext cx="2309100" cy="51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82" name="Google Shape;182;p36"/>
          <p:cNvSpPr txBox="1">
            <a:spLocks noGrp="1"/>
          </p:cNvSpPr>
          <p:nvPr>
            <p:ph type="subTitle" idx="5"/>
          </p:nvPr>
        </p:nvSpPr>
        <p:spPr>
          <a:xfrm>
            <a:off x="1989976" y="2642575"/>
            <a:ext cx="2309100" cy="673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36"/>
          <p:cNvSpPr txBox="1">
            <a:spLocks noGrp="1"/>
          </p:cNvSpPr>
          <p:nvPr>
            <p:ph type="subTitle" idx="6"/>
          </p:nvPr>
        </p:nvSpPr>
        <p:spPr>
          <a:xfrm>
            <a:off x="1989971" y="2279275"/>
            <a:ext cx="2309100" cy="51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84" name="Google Shape;184;p36"/>
          <p:cNvSpPr txBox="1">
            <a:spLocks noGrp="1"/>
          </p:cNvSpPr>
          <p:nvPr>
            <p:ph type="subTitle" idx="7"/>
          </p:nvPr>
        </p:nvSpPr>
        <p:spPr>
          <a:xfrm>
            <a:off x="5670836" y="2642575"/>
            <a:ext cx="2309100" cy="673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36"/>
          <p:cNvSpPr txBox="1">
            <a:spLocks noGrp="1"/>
          </p:cNvSpPr>
          <p:nvPr>
            <p:ph type="subTitle" idx="8"/>
          </p:nvPr>
        </p:nvSpPr>
        <p:spPr>
          <a:xfrm>
            <a:off x="5670831" y="2279275"/>
            <a:ext cx="2309100" cy="51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86" name="Google Shape;186;p36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9pPr>
          </a:lstStyle>
          <a:p>
            <a:endParaRPr/>
          </a:p>
        </p:txBody>
      </p:sp>
      <p:sp>
        <p:nvSpPr>
          <p:cNvPr id="187" name="Google Shape;187;p36"/>
          <p:cNvSpPr txBox="1">
            <a:spLocks noGrp="1"/>
          </p:cNvSpPr>
          <p:nvPr>
            <p:ph type="subTitle" idx="9"/>
          </p:nvPr>
        </p:nvSpPr>
        <p:spPr>
          <a:xfrm>
            <a:off x="1989926" y="3679442"/>
            <a:ext cx="2309100" cy="673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36"/>
          <p:cNvSpPr txBox="1">
            <a:spLocks noGrp="1"/>
          </p:cNvSpPr>
          <p:nvPr>
            <p:ph type="subTitle" idx="13"/>
          </p:nvPr>
        </p:nvSpPr>
        <p:spPr>
          <a:xfrm>
            <a:off x="1989927" y="3316075"/>
            <a:ext cx="2309100" cy="51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89" name="Google Shape;189;p36"/>
          <p:cNvSpPr txBox="1">
            <a:spLocks noGrp="1"/>
          </p:cNvSpPr>
          <p:nvPr>
            <p:ph type="subTitle" idx="14"/>
          </p:nvPr>
        </p:nvSpPr>
        <p:spPr>
          <a:xfrm>
            <a:off x="5670787" y="3679375"/>
            <a:ext cx="2309100" cy="673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90" name="Google Shape;190;p36"/>
          <p:cNvSpPr txBox="1">
            <a:spLocks noGrp="1"/>
          </p:cNvSpPr>
          <p:nvPr>
            <p:ph type="subTitle" idx="15"/>
          </p:nvPr>
        </p:nvSpPr>
        <p:spPr>
          <a:xfrm>
            <a:off x="5670782" y="3316075"/>
            <a:ext cx="2309100" cy="51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BLANK_1_1_1_1_1_1">
    <p:bg>
      <p:bgPr>
        <a:gradFill>
          <a:gsLst>
            <a:gs pos="0">
              <a:schemeClr val="accent5"/>
            </a:gs>
            <a:gs pos="100000">
              <a:schemeClr val="accent4"/>
            </a:gs>
          </a:gsLst>
          <a:lin ang="2698631" scaled="0"/>
        </a:gradFill>
        <a:effectLst/>
      </p:bgPr>
    </p:bg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7"/>
          <p:cNvSpPr/>
          <p:nvPr/>
        </p:nvSpPr>
        <p:spPr>
          <a:xfrm>
            <a:off x="259950" y="251400"/>
            <a:ext cx="8624100" cy="4640700"/>
          </a:xfrm>
          <a:prstGeom prst="roundRect">
            <a:avLst>
              <a:gd name="adj" fmla="val 5278"/>
            </a:avLst>
          </a:prstGeom>
          <a:solidFill>
            <a:schemeClr val="accent5"/>
          </a:solidFill>
          <a:ln>
            <a:noFill/>
          </a:ln>
          <a:effectLst>
            <a:outerShdw blurRad="57150" dist="19050" dir="5400000" algn="bl" rotWithShape="0">
              <a:schemeClr val="accent2">
                <a:alpha val="21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37"/>
          <p:cNvSpPr txBox="1">
            <a:spLocks noGrp="1"/>
          </p:cNvSpPr>
          <p:nvPr>
            <p:ph type="title" hasCustomPrompt="1"/>
          </p:nvPr>
        </p:nvSpPr>
        <p:spPr>
          <a:xfrm>
            <a:off x="7193275" y="1895025"/>
            <a:ext cx="1235700" cy="59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2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94" name="Google Shape;194;p37"/>
          <p:cNvSpPr txBox="1">
            <a:spLocks noGrp="1"/>
          </p:cNvSpPr>
          <p:nvPr>
            <p:ph type="subTitle" idx="1"/>
          </p:nvPr>
        </p:nvSpPr>
        <p:spPr>
          <a:xfrm>
            <a:off x="6210475" y="2775581"/>
            <a:ext cx="2218500" cy="931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95" name="Google Shape;195;p37"/>
          <p:cNvSpPr txBox="1">
            <a:spLocks noGrp="1"/>
          </p:cNvSpPr>
          <p:nvPr>
            <p:ph type="subTitle" idx="2"/>
          </p:nvPr>
        </p:nvSpPr>
        <p:spPr>
          <a:xfrm>
            <a:off x="6210477" y="2412225"/>
            <a:ext cx="2218500" cy="51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96" name="Google Shape;196;p37"/>
          <p:cNvSpPr txBox="1">
            <a:spLocks noGrp="1"/>
          </p:cNvSpPr>
          <p:nvPr>
            <p:ph type="title" idx="3"/>
          </p:nvPr>
        </p:nvSpPr>
        <p:spPr>
          <a:xfrm>
            <a:off x="715100" y="535000"/>
            <a:ext cx="7713900" cy="707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9pPr>
          </a:lstStyle>
          <a:p>
            <a:endParaRPr/>
          </a:p>
        </p:txBody>
      </p:sp>
      <p:sp>
        <p:nvSpPr>
          <p:cNvPr id="197" name="Google Shape;197;p37"/>
          <p:cNvSpPr txBox="1">
            <a:spLocks noGrp="1"/>
          </p:cNvSpPr>
          <p:nvPr>
            <p:ph type="title" idx="4" hasCustomPrompt="1"/>
          </p:nvPr>
        </p:nvSpPr>
        <p:spPr>
          <a:xfrm>
            <a:off x="715100" y="1897000"/>
            <a:ext cx="1235700" cy="59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2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98" name="Google Shape;198;p37"/>
          <p:cNvSpPr txBox="1">
            <a:spLocks noGrp="1"/>
          </p:cNvSpPr>
          <p:nvPr>
            <p:ph type="subTitle" idx="5"/>
          </p:nvPr>
        </p:nvSpPr>
        <p:spPr>
          <a:xfrm>
            <a:off x="715100" y="2777475"/>
            <a:ext cx="2218500" cy="931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99" name="Google Shape;199;p37"/>
          <p:cNvSpPr txBox="1">
            <a:spLocks noGrp="1"/>
          </p:cNvSpPr>
          <p:nvPr>
            <p:ph type="subTitle" idx="6"/>
          </p:nvPr>
        </p:nvSpPr>
        <p:spPr>
          <a:xfrm>
            <a:off x="715101" y="2414175"/>
            <a:ext cx="2218500" cy="51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2">
    <p:bg>
      <p:bgPr>
        <a:gradFill>
          <a:gsLst>
            <a:gs pos="0">
              <a:schemeClr val="accent5"/>
            </a:gs>
            <a:gs pos="100000">
              <a:schemeClr val="accent4"/>
            </a:gs>
          </a:gsLst>
          <a:lin ang="16200038" scaled="0"/>
        </a:gradFill>
        <a:effectLst/>
      </p:bgPr>
    </p:bg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8"/>
          <p:cNvSpPr/>
          <p:nvPr/>
        </p:nvSpPr>
        <p:spPr>
          <a:xfrm>
            <a:off x="259950" y="251400"/>
            <a:ext cx="8624100" cy="4640700"/>
          </a:xfrm>
          <a:prstGeom prst="roundRect">
            <a:avLst>
              <a:gd name="adj" fmla="val 5278"/>
            </a:avLst>
          </a:prstGeom>
          <a:solidFill>
            <a:schemeClr val="accent5"/>
          </a:solidFill>
          <a:ln>
            <a:noFill/>
          </a:ln>
          <a:effectLst>
            <a:outerShdw blurRad="57150" dist="19050" dir="5400000" algn="bl" rotWithShape="0">
              <a:schemeClr val="accent2">
                <a:alpha val="21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38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1_1_1_1_1_1_2">
    <p:bg>
      <p:bgPr>
        <a:gradFill>
          <a:gsLst>
            <a:gs pos="0">
              <a:schemeClr val="accent5"/>
            </a:gs>
            <a:gs pos="100000">
              <a:schemeClr val="accent4"/>
            </a:gs>
          </a:gsLst>
          <a:lin ang="10801400" scaled="0"/>
        </a:gradFill>
        <a:effectLst/>
      </p:bgPr>
    </p:bg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9"/>
          <p:cNvSpPr/>
          <p:nvPr/>
        </p:nvSpPr>
        <p:spPr>
          <a:xfrm>
            <a:off x="259950" y="251400"/>
            <a:ext cx="8624100" cy="4640700"/>
          </a:xfrm>
          <a:prstGeom prst="roundRect">
            <a:avLst>
              <a:gd name="adj" fmla="val 5278"/>
            </a:avLst>
          </a:prstGeom>
          <a:solidFill>
            <a:schemeClr val="accent5"/>
          </a:solidFill>
          <a:ln>
            <a:noFill/>
          </a:ln>
          <a:effectLst>
            <a:outerShdw blurRad="57150" dist="19050" dir="5400000" algn="bl" rotWithShape="0">
              <a:schemeClr val="accent2">
                <a:alpha val="21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39"/>
          <p:cNvSpPr/>
          <p:nvPr/>
        </p:nvSpPr>
        <p:spPr>
          <a:xfrm rot="5400000">
            <a:off x="4406700" y="415950"/>
            <a:ext cx="4642200" cy="4311600"/>
          </a:xfrm>
          <a:prstGeom prst="round2SameRect">
            <a:avLst>
              <a:gd name="adj1" fmla="val 5481"/>
              <a:gd name="adj2" fmla="val 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39"/>
          <p:cNvSpPr txBox="1">
            <a:spLocks noGrp="1"/>
          </p:cNvSpPr>
          <p:nvPr>
            <p:ph type="ctrTitle"/>
          </p:nvPr>
        </p:nvSpPr>
        <p:spPr>
          <a:xfrm>
            <a:off x="782950" y="535000"/>
            <a:ext cx="3266700" cy="103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5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07" name="Google Shape;207;p39"/>
          <p:cNvSpPr txBox="1">
            <a:spLocks noGrp="1"/>
          </p:cNvSpPr>
          <p:nvPr>
            <p:ph type="subTitle" idx="1"/>
          </p:nvPr>
        </p:nvSpPr>
        <p:spPr>
          <a:xfrm>
            <a:off x="782950" y="1572100"/>
            <a:ext cx="3266700" cy="14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08" name="Google Shape;208;p39"/>
          <p:cNvSpPr txBox="1"/>
          <p:nvPr/>
        </p:nvSpPr>
        <p:spPr>
          <a:xfrm>
            <a:off x="664625" y="3536600"/>
            <a:ext cx="3503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rPr>
              <a:t>CREDITS: This presentation template was created by </a:t>
            </a:r>
            <a:r>
              <a:rPr lang="ko" sz="1000" b="1">
                <a:solidFill>
                  <a:schemeClr val="dk1"/>
                </a:solidFill>
                <a:uFill>
                  <a:noFill/>
                </a:uFill>
                <a:latin typeface="Red Hat Text"/>
                <a:ea typeface="Red Hat Text"/>
                <a:cs typeface="Red Hat Text"/>
                <a:sym typeface="Red Hat Tex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ko" sz="10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rPr>
              <a:t>, including icons by </a:t>
            </a:r>
            <a:r>
              <a:rPr lang="ko" sz="1000" b="1">
                <a:solidFill>
                  <a:schemeClr val="dk1"/>
                </a:solidFill>
                <a:uFill>
                  <a:noFill/>
                </a:uFill>
                <a:latin typeface="Red Hat Text"/>
                <a:ea typeface="Red Hat Text"/>
                <a:cs typeface="Red Hat Text"/>
                <a:sym typeface="Red Hat Tex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ko" sz="10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rPr>
              <a:t> and infographics &amp; images by </a:t>
            </a:r>
            <a:r>
              <a:rPr lang="ko" sz="1000" b="1">
                <a:solidFill>
                  <a:schemeClr val="dk1"/>
                </a:solidFill>
                <a:uFill>
                  <a:noFill/>
                </a:uFill>
                <a:latin typeface="Red Hat Text"/>
                <a:ea typeface="Red Hat Text"/>
                <a:cs typeface="Red Hat Text"/>
                <a:sym typeface="Red Hat Tex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ko" sz="1000" b="1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 a</a:t>
            </a:r>
            <a:r>
              <a:rPr lang="ko" sz="100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rPr>
              <a:t>nd illustrations by </a:t>
            </a:r>
            <a:r>
              <a:rPr lang="ko" sz="1000" b="1">
                <a:solidFill>
                  <a:schemeClr val="dk1"/>
                </a:solidFill>
                <a:uFill>
                  <a:noFill/>
                </a:uFill>
                <a:latin typeface="Albert Sans"/>
                <a:ea typeface="Albert Sans"/>
                <a:cs typeface="Albert Sans"/>
                <a:sym typeface="Albert San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Storyset</a:t>
            </a:r>
            <a:endParaRPr b="1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solidFill>
                <a:schemeClr val="dk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bg>
      <p:bgPr>
        <a:gradFill>
          <a:gsLst>
            <a:gs pos="0">
              <a:schemeClr val="accent5"/>
            </a:gs>
            <a:gs pos="100000">
              <a:schemeClr val="lt2"/>
            </a:gs>
          </a:gsLst>
          <a:lin ang="2700006" scaled="0"/>
        </a:gradFill>
        <a:effectLst/>
      </p:bgPr>
    </p:bg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40"/>
          <p:cNvSpPr/>
          <p:nvPr/>
        </p:nvSpPr>
        <p:spPr>
          <a:xfrm>
            <a:off x="259950" y="251400"/>
            <a:ext cx="8624100" cy="4640700"/>
          </a:xfrm>
          <a:prstGeom prst="roundRect">
            <a:avLst>
              <a:gd name="adj" fmla="val 5278"/>
            </a:avLst>
          </a:prstGeom>
          <a:solidFill>
            <a:schemeClr val="accent5"/>
          </a:solidFill>
          <a:ln>
            <a:noFill/>
          </a:ln>
          <a:effectLst>
            <a:outerShdw blurRad="57150" dist="19050" dir="5400000" algn="bl" rotWithShape="0">
              <a:schemeClr val="accent2">
                <a:alpha val="21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bg>
      <p:bgPr>
        <a:gradFill>
          <a:gsLst>
            <a:gs pos="0">
              <a:schemeClr val="accent5"/>
            </a:gs>
            <a:gs pos="100000">
              <a:schemeClr val="lt2"/>
            </a:gs>
          </a:gsLst>
          <a:lin ang="10800025" scaled="0"/>
        </a:gradFill>
        <a:effectLst/>
      </p:bgPr>
    </p:bg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41"/>
          <p:cNvSpPr/>
          <p:nvPr/>
        </p:nvSpPr>
        <p:spPr>
          <a:xfrm>
            <a:off x="259950" y="251400"/>
            <a:ext cx="8624100" cy="4640700"/>
          </a:xfrm>
          <a:prstGeom prst="roundRect">
            <a:avLst>
              <a:gd name="adj" fmla="val 5278"/>
            </a:avLst>
          </a:prstGeom>
          <a:solidFill>
            <a:schemeClr val="accent5"/>
          </a:solidFill>
          <a:ln>
            <a:noFill/>
          </a:ln>
          <a:effectLst>
            <a:outerShdw blurRad="57150" dist="19050" dir="5400000" algn="bl" rotWithShape="0">
              <a:schemeClr val="accent2">
                <a:alpha val="21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gradFill>
          <a:gsLst>
            <a:gs pos="0">
              <a:schemeClr val="accent5"/>
            </a:gs>
            <a:gs pos="100000">
              <a:schemeClr val="accent4"/>
            </a:gs>
          </a:gsLst>
          <a:lin ang="2700006" scaled="0"/>
        </a:gradFill>
        <a:effectLst/>
      </p:bgPr>
    </p:bg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43"/>
          <p:cNvSpPr/>
          <p:nvPr/>
        </p:nvSpPr>
        <p:spPr>
          <a:xfrm>
            <a:off x="259950" y="251400"/>
            <a:ext cx="8624100" cy="4640700"/>
          </a:xfrm>
          <a:prstGeom prst="roundRect">
            <a:avLst>
              <a:gd name="adj" fmla="val 5278"/>
            </a:avLst>
          </a:prstGeom>
          <a:solidFill>
            <a:schemeClr val="accent5"/>
          </a:solidFill>
          <a:ln>
            <a:noFill/>
          </a:ln>
          <a:effectLst>
            <a:outerShdw blurRad="57150" dist="19050" dir="5400000" algn="bl" rotWithShape="0">
              <a:schemeClr val="accent2">
                <a:alpha val="21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43"/>
          <p:cNvSpPr txBox="1">
            <a:spLocks noGrp="1"/>
          </p:cNvSpPr>
          <p:nvPr>
            <p:ph type="ctrTitle"/>
          </p:nvPr>
        </p:nvSpPr>
        <p:spPr>
          <a:xfrm>
            <a:off x="1911413" y="535000"/>
            <a:ext cx="5321100" cy="14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8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19" name="Google Shape;219;p43"/>
          <p:cNvSpPr txBox="1">
            <a:spLocks noGrp="1"/>
          </p:cNvSpPr>
          <p:nvPr>
            <p:ph type="subTitle" idx="1"/>
          </p:nvPr>
        </p:nvSpPr>
        <p:spPr>
          <a:xfrm>
            <a:off x="1911425" y="2022900"/>
            <a:ext cx="5321100" cy="47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gradFill>
          <a:gsLst>
            <a:gs pos="0">
              <a:schemeClr val="accent5"/>
            </a:gs>
            <a:gs pos="100000">
              <a:schemeClr val="accent4"/>
            </a:gs>
          </a:gsLst>
          <a:lin ang="2698631" scaled="0"/>
        </a:gradFill>
        <a:effectLst/>
      </p:bgPr>
    </p:bg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4"/>
          <p:cNvSpPr/>
          <p:nvPr/>
        </p:nvSpPr>
        <p:spPr>
          <a:xfrm>
            <a:off x="259950" y="251400"/>
            <a:ext cx="8624100" cy="4640700"/>
          </a:xfrm>
          <a:prstGeom prst="roundRect">
            <a:avLst>
              <a:gd name="adj" fmla="val 5278"/>
            </a:avLst>
          </a:prstGeom>
          <a:solidFill>
            <a:schemeClr val="accent5"/>
          </a:solidFill>
          <a:ln>
            <a:noFill/>
          </a:ln>
          <a:effectLst>
            <a:outerShdw blurRad="57150" dist="19050" dir="5400000" algn="bl" rotWithShape="0">
              <a:schemeClr val="accent2">
                <a:alpha val="21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44"/>
          <p:cNvSpPr txBox="1">
            <a:spLocks noGrp="1"/>
          </p:cNvSpPr>
          <p:nvPr>
            <p:ph type="title"/>
          </p:nvPr>
        </p:nvSpPr>
        <p:spPr>
          <a:xfrm>
            <a:off x="1708650" y="2352750"/>
            <a:ext cx="5726700" cy="74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23" name="Google Shape;223;p44"/>
          <p:cNvSpPr txBox="1">
            <a:spLocks noGrp="1"/>
          </p:cNvSpPr>
          <p:nvPr>
            <p:ph type="title" idx="2" hasCustomPrompt="1"/>
          </p:nvPr>
        </p:nvSpPr>
        <p:spPr>
          <a:xfrm>
            <a:off x="1708650" y="1587150"/>
            <a:ext cx="57267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5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24" name="Google Shape;224;p44"/>
          <p:cNvSpPr txBox="1">
            <a:spLocks noGrp="1"/>
          </p:cNvSpPr>
          <p:nvPr>
            <p:ph type="subTitle" idx="1"/>
          </p:nvPr>
        </p:nvSpPr>
        <p:spPr>
          <a:xfrm>
            <a:off x="1708650" y="2944650"/>
            <a:ext cx="57267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gradFill>
          <a:gsLst>
            <a:gs pos="0">
              <a:schemeClr val="accent5"/>
            </a:gs>
            <a:gs pos="100000">
              <a:schemeClr val="accent4"/>
            </a:gs>
          </a:gsLst>
          <a:lin ang="2698631" scaled="0"/>
        </a:gradFill>
        <a:effectLst/>
      </p:bgPr>
    </p:bg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45"/>
          <p:cNvSpPr/>
          <p:nvPr/>
        </p:nvSpPr>
        <p:spPr>
          <a:xfrm>
            <a:off x="259950" y="251400"/>
            <a:ext cx="8624100" cy="4640700"/>
          </a:xfrm>
          <a:prstGeom prst="roundRect">
            <a:avLst>
              <a:gd name="adj" fmla="val 5278"/>
            </a:avLst>
          </a:prstGeom>
          <a:solidFill>
            <a:schemeClr val="accent5"/>
          </a:solidFill>
          <a:ln>
            <a:noFill/>
          </a:ln>
          <a:effectLst>
            <a:outerShdw blurRad="57150" dist="19050" dir="5400000" algn="bl" rotWithShape="0">
              <a:schemeClr val="accent2">
                <a:alpha val="21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45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9pPr>
          </a:lstStyle>
          <a:p>
            <a:endParaRPr/>
          </a:p>
        </p:txBody>
      </p:sp>
      <p:sp>
        <p:nvSpPr>
          <p:cNvPr id="228" name="Google Shape;228;p45"/>
          <p:cNvSpPr txBox="1">
            <a:spLocks noGrp="1"/>
          </p:cNvSpPr>
          <p:nvPr>
            <p:ph type="body" idx="1"/>
          </p:nvPr>
        </p:nvSpPr>
        <p:spPr>
          <a:xfrm>
            <a:off x="715100" y="1242450"/>
            <a:ext cx="7713900" cy="670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ed Hat Text Medium"/>
              <a:buChar char="●"/>
              <a:defRPr sz="16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marL="914400" lvl="1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ed Hat Text Medium"/>
              <a:buChar char="○"/>
              <a:defRPr sz="16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marL="1371600" lvl="2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ed Hat Text Medium"/>
              <a:buChar char="■"/>
              <a:defRPr sz="16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marL="1828800" lvl="3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ed Hat Text Medium"/>
              <a:buChar char="●"/>
              <a:defRPr sz="16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marL="2286000" lvl="4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ed Hat Text Medium"/>
              <a:buChar char="○"/>
              <a:defRPr sz="16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marL="2743200" lvl="5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ed Hat Text Medium"/>
              <a:buChar char="■"/>
              <a:defRPr sz="16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marL="3200400" lvl="6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ed Hat Text Medium"/>
              <a:buChar char="●"/>
              <a:defRPr sz="16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marL="3657600" lvl="7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ed Hat Text Medium"/>
              <a:buChar char="○"/>
              <a:defRPr sz="16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marL="4114800" lvl="8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ed Hat Text Medium"/>
              <a:buChar char="■"/>
              <a:defRPr sz="16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gradFill>
          <a:gsLst>
            <a:gs pos="0">
              <a:schemeClr val="accent5"/>
            </a:gs>
            <a:gs pos="100000">
              <a:schemeClr val="accent4"/>
            </a:gs>
          </a:gsLst>
          <a:lin ang="10800025" scaled="0"/>
        </a:gradFill>
        <a:effectLst/>
      </p:bgPr>
    </p:bg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46"/>
          <p:cNvSpPr/>
          <p:nvPr/>
        </p:nvSpPr>
        <p:spPr>
          <a:xfrm>
            <a:off x="259950" y="251400"/>
            <a:ext cx="8624100" cy="4640700"/>
          </a:xfrm>
          <a:prstGeom prst="roundRect">
            <a:avLst>
              <a:gd name="adj" fmla="val 5278"/>
            </a:avLst>
          </a:prstGeom>
          <a:solidFill>
            <a:schemeClr val="accent5"/>
          </a:solidFill>
          <a:ln>
            <a:noFill/>
          </a:ln>
          <a:effectLst>
            <a:outerShdw blurRad="57150" dist="19050" dir="5400000" algn="bl" rotWithShape="0">
              <a:schemeClr val="accent2">
                <a:alpha val="21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46"/>
          <p:cNvSpPr/>
          <p:nvPr/>
        </p:nvSpPr>
        <p:spPr>
          <a:xfrm rot="5400000">
            <a:off x="4407150" y="415950"/>
            <a:ext cx="4642200" cy="4311600"/>
          </a:xfrm>
          <a:prstGeom prst="round2SameRect">
            <a:avLst>
              <a:gd name="adj1" fmla="val 5481"/>
              <a:gd name="adj2" fmla="val 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46"/>
          <p:cNvSpPr txBox="1">
            <a:spLocks noGrp="1"/>
          </p:cNvSpPr>
          <p:nvPr>
            <p:ph type="subTitle" idx="1"/>
          </p:nvPr>
        </p:nvSpPr>
        <p:spPr>
          <a:xfrm>
            <a:off x="715100" y="1743750"/>
            <a:ext cx="3382500" cy="70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500" b="1">
                <a:latin typeface="Shippori Antique"/>
                <a:ea typeface="Shippori Antique"/>
                <a:cs typeface="Shippori Antique"/>
                <a:sym typeface="Shippori Antiqu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33" name="Google Shape;233;p46"/>
          <p:cNvSpPr txBox="1">
            <a:spLocks noGrp="1"/>
          </p:cNvSpPr>
          <p:nvPr>
            <p:ph type="subTitle" idx="2"/>
          </p:nvPr>
        </p:nvSpPr>
        <p:spPr>
          <a:xfrm>
            <a:off x="5046400" y="1743750"/>
            <a:ext cx="3382500" cy="70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34" name="Google Shape;234;p46"/>
          <p:cNvSpPr txBox="1">
            <a:spLocks noGrp="1"/>
          </p:cNvSpPr>
          <p:nvPr>
            <p:ph type="subTitle" idx="3"/>
          </p:nvPr>
        </p:nvSpPr>
        <p:spPr>
          <a:xfrm>
            <a:off x="715100" y="2447850"/>
            <a:ext cx="3382500" cy="193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35" name="Google Shape;235;p46"/>
          <p:cNvSpPr txBox="1">
            <a:spLocks noGrp="1"/>
          </p:cNvSpPr>
          <p:nvPr>
            <p:ph type="subTitle" idx="4"/>
          </p:nvPr>
        </p:nvSpPr>
        <p:spPr>
          <a:xfrm>
            <a:off x="5046400" y="2447850"/>
            <a:ext cx="3382500" cy="193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gradFill>
          <a:gsLst>
            <a:gs pos="0">
              <a:schemeClr val="accent5"/>
            </a:gs>
            <a:gs pos="100000">
              <a:schemeClr val="accent4"/>
            </a:gs>
          </a:gsLst>
          <a:lin ang="2698631" scaled="0"/>
        </a:gradFill>
        <a:effectLst/>
      </p:bgPr>
    </p:bg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7"/>
          <p:cNvSpPr/>
          <p:nvPr/>
        </p:nvSpPr>
        <p:spPr>
          <a:xfrm>
            <a:off x="259950" y="251400"/>
            <a:ext cx="8624100" cy="4640700"/>
          </a:xfrm>
          <a:prstGeom prst="roundRect">
            <a:avLst>
              <a:gd name="adj" fmla="val 5278"/>
            </a:avLst>
          </a:prstGeom>
          <a:solidFill>
            <a:schemeClr val="accent5"/>
          </a:solidFill>
          <a:ln>
            <a:noFill/>
          </a:ln>
          <a:effectLst>
            <a:outerShdw blurRad="57150" dist="19050" dir="5400000" algn="bl" rotWithShape="0">
              <a:schemeClr val="accent2">
                <a:alpha val="21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47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gradFill>
          <a:gsLst>
            <a:gs pos="0">
              <a:schemeClr val="accent5"/>
            </a:gs>
            <a:gs pos="100000">
              <a:schemeClr val="accent4"/>
            </a:gs>
          </a:gsLst>
          <a:lin ang="2698631" scaled="0"/>
        </a:gradFill>
        <a:effectLst/>
      </p:bgPr>
    </p:bg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48"/>
          <p:cNvSpPr/>
          <p:nvPr/>
        </p:nvSpPr>
        <p:spPr>
          <a:xfrm>
            <a:off x="259950" y="251400"/>
            <a:ext cx="8624100" cy="4640700"/>
          </a:xfrm>
          <a:prstGeom prst="roundRect">
            <a:avLst>
              <a:gd name="adj" fmla="val 5278"/>
            </a:avLst>
          </a:prstGeom>
          <a:solidFill>
            <a:schemeClr val="accent5"/>
          </a:solidFill>
          <a:ln>
            <a:noFill/>
          </a:ln>
          <a:effectLst>
            <a:outerShdw blurRad="57150" dist="19050" dir="5400000" algn="bl" rotWithShape="0">
              <a:schemeClr val="accent2">
                <a:alpha val="21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48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9pPr>
          </a:lstStyle>
          <a:p>
            <a:endParaRPr/>
          </a:p>
        </p:txBody>
      </p:sp>
      <p:sp>
        <p:nvSpPr>
          <p:cNvPr id="242" name="Google Shape;242;p48"/>
          <p:cNvSpPr txBox="1">
            <a:spLocks noGrp="1"/>
          </p:cNvSpPr>
          <p:nvPr>
            <p:ph type="body" idx="1"/>
          </p:nvPr>
        </p:nvSpPr>
        <p:spPr>
          <a:xfrm>
            <a:off x="2376900" y="1577725"/>
            <a:ext cx="4390200" cy="2575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ed Hat Text Medium"/>
              <a:buChar char="●"/>
              <a:defRPr sz="16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marL="914400" lvl="1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ed Hat Text Medium"/>
              <a:buChar char="○"/>
              <a:defRPr sz="16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marL="1371600" lvl="2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ed Hat Text Medium"/>
              <a:buChar char="■"/>
              <a:defRPr sz="16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marL="1828800" lvl="3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ed Hat Text Medium"/>
              <a:buChar char="●"/>
              <a:defRPr sz="16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marL="2286000" lvl="4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ed Hat Text Medium"/>
              <a:buChar char="○"/>
              <a:defRPr sz="16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marL="2743200" lvl="5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ed Hat Text Medium"/>
              <a:buChar char="■"/>
              <a:defRPr sz="16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marL="3200400" lvl="6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ed Hat Text Medium"/>
              <a:buChar char="●"/>
              <a:defRPr sz="16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marL="3657600" lvl="7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ed Hat Text Medium"/>
              <a:buChar char="○"/>
              <a:defRPr sz="16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marL="4114800" lvl="8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ed Hat Text Medium"/>
              <a:buChar char="■"/>
              <a:defRPr sz="16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gradFill>
          <a:gsLst>
            <a:gs pos="0">
              <a:schemeClr val="accent5"/>
            </a:gs>
            <a:gs pos="100000">
              <a:schemeClr val="accent4"/>
            </a:gs>
          </a:gsLst>
          <a:lin ang="2698631" scaled="0"/>
        </a:gradFill>
        <a:effectLst/>
      </p:bgPr>
    </p:bg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49"/>
          <p:cNvSpPr/>
          <p:nvPr/>
        </p:nvSpPr>
        <p:spPr>
          <a:xfrm>
            <a:off x="259950" y="251400"/>
            <a:ext cx="8624100" cy="4640700"/>
          </a:xfrm>
          <a:prstGeom prst="roundRect">
            <a:avLst>
              <a:gd name="adj" fmla="val 5278"/>
            </a:avLst>
          </a:prstGeom>
          <a:solidFill>
            <a:schemeClr val="accent5"/>
          </a:solidFill>
          <a:ln>
            <a:noFill/>
          </a:ln>
          <a:effectLst>
            <a:outerShdw blurRad="57150" dist="19050" dir="5400000" algn="bl" rotWithShape="0">
              <a:schemeClr val="accent2">
                <a:alpha val="21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49"/>
          <p:cNvSpPr txBox="1">
            <a:spLocks noGrp="1"/>
          </p:cNvSpPr>
          <p:nvPr>
            <p:ph type="title"/>
          </p:nvPr>
        </p:nvSpPr>
        <p:spPr>
          <a:xfrm>
            <a:off x="711538" y="1411488"/>
            <a:ext cx="4215000" cy="217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5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gradFill>
          <a:gsLst>
            <a:gs pos="0">
              <a:schemeClr val="accent5"/>
            </a:gs>
            <a:gs pos="100000">
              <a:schemeClr val="accent3"/>
            </a:gs>
          </a:gsLst>
          <a:lin ang="2700006" scaled="0"/>
        </a:gradFill>
        <a:effectLst/>
      </p:bgPr>
    </p:bg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50"/>
          <p:cNvSpPr/>
          <p:nvPr/>
        </p:nvSpPr>
        <p:spPr>
          <a:xfrm>
            <a:off x="259950" y="251400"/>
            <a:ext cx="8624100" cy="4640700"/>
          </a:xfrm>
          <a:prstGeom prst="roundRect">
            <a:avLst>
              <a:gd name="adj" fmla="val 5278"/>
            </a:avLst>
          </a:prstGeom>
          <a:solidFill>
            <a:schemeClr val="accent5"/>
          </a:solidFill>
          <a:ln>
            <a:noFill/>
          </a:ln>
          <a:effectLst>
            <a:outerShdw blurRad="57150" dist="19050" dir="5400000" algn="bl" rotWithShape="0">
              <a:schemeClr val="accent2">
                <a:alpha val="21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50"/>
          <p:cNvSpPr txBox="1">
            <a:spLocks noGrp="1"/>
          </p:cNvSpPr>
          <p:nvPr>
            <p:ph type="title"/>
          </p:nvPr>
        </p:nvSpPr>
        <p:spPr>
          <a:xfrm>
            <a:off x="4273073" y="1118800"/>
            <a:ext cx="38568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49" name="Google Shape;249;p50"/>
          <p:cNvSpPr txBox="1">
            <a:spLocks noGrp="1"/>
          </p:cNvSpPr>
          <p:nvPr>
            <p:ph type="subTitle" idx="1"/>
          </p:nvPr>
        </p:nvSpPr>
        <p:spPr>
          <a:xfrm>
            <a:off x="4273032" y="1994200"/>
            <a:ext cx="3856800" cy="184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51"/>
          <p:cNvSpPr txBox="1">
            <a:spLocks noGrp="1"/>
          </p:cNvSpPr>
          <p:nvPr>
            <p:ph type="title"/>
          </p:nvPr>
        </p:nvSpPr>
        <p:spPr>
          <a:xfrm>
            <a:off x="948000" y="3967100"/>
            <a:ext cx="7248000" cy="6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000">
                <a:highlight>
                  <a:schemeClr val="accent5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gradFill>
          <a:gsLst>
            <a:gs pos="0">
              <a:schemeClr val="accent5"/>
            </a:gs>
            <a:gs pos="100000">
              <a:schemeClr val="accent4"/>
            </a:gs>
          </a:gsLst>
          <a:lin ang="16200038" scaled="0"/>
        </a:gradFill>
        <a:effectLst/>
      </p:bgPr>
    </p:bg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52"/>
          <p:cNvSpPr/>
          <p:nvPr/>
        </p:nvSpPr>
        <p:spPr>
          <a:xfrm>
            <a:off x="259950" y="251400"/>
            <a:ext cx="8624100" cy="4640700"/>
          </a:xfrm>
          <a:prstGeom prst="roundRect">
            <a:avLst>
              <a:gd name="adj" fmla="val 5278"/>
            </a:avLst>
          </a:prstGeom>
          <a:solidFill>
            <a:schemeClr val="accent5"/>
          </a:solidFill>
          <a:ln>
            <a:noFill/>
          </a:ln>
          <a:effectLst>
            <a:outerShdw blurRad="57150" dist="19050" dir="5400000" algn="bl" rotWithShape="0">
              <a:schemeClr val="accent2">
                <a:alpha val="21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52"/>
          <p:cNvSpPr txBox="1">
            <a:spLocks noGrp="1"/>
          </p:cNvSpPr>
          <p:nvPr>
            <p:ph type="title" hasCustomPrompt="1"/>
          </p:nvPr>
        </p:nvSpPr>
        <p:spPr>
          <a:xfrm>
            <a:off x="1284000" y="1363975"/>
            <a:ext cx="6576000" cy="170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255" name="Google Shape;255;p52"/>
          <p:cNvSpPr txBox="1">
            <a:spLocks noGrp="1"/>
          </p:cNvSpPr>
          <p:nvPr>
            <p:ph type="subTitle" idx="1"/>
          </p:nvPr>
        </p:nvSpPr>
        <p:spPr>
          <a:xfrm>
            <a:off x="1284000" y="3069475"/>
            <a:ext cx="6576000" cy="4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bg>
      <p:bgPr>
        <a:gradFill>
          <a:gsLst>
            <a:gs pos="0">
              <a:schemeClr val="accent5"/>
            </a:gs>
            <a:gs pos="100000">
              <a:schemeClr val="accent4"/>
            </a:gs>
          </a:gsLst>
          <a:lin ang="2700006" scaled="0"/>
        </a:gradFill>
        <a:effectLst/>
      </p:bgPr>
    </p:bg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54"/>
          <p:cNvSpPr/>
          <p:nvPr/>
        </p:nvSpPr>
        <p:spPr>
          <a:xfrm>
            <a:off x="259950" y="251400"/>
            <a:ext cx="8624100" cy="4640700"/>
          </a:xfrm>
          <a:prstGeom prst="roundRect">
            <a:avLst>
              <a:gd name="adj" fmla="val 5278"/>
            </a:avLst>
          </a:prstGeom>
          <a:solidFill>
            <a:schemeClr val="accent5"/>
          </a:solidFill>
          <a:ln>
            <a:noFill/>
          </a:ln>
          <a:effectLst>
            <a:outerShdw blurRad="57150" dist="19050" dir="5400000" algn="bl" rotWithShape="0">
              <a:schemeClr val="accent2">
                <a:alpha val="21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54"/>
          <p:cNvSpPr txBox="1">
            <a:spLocks noGrp="1"/>
          </p:cNvSpPr>
          <p:nvPr>
            <p:ph type="title" hasCustomPrompt="1"/>
          </p:nvPr>
        </p:nvSpPr>
        <p:spPr>
          <a:xfrm>
            <a:off x="1314462" y="1356700"/>
            <a:ext cx="3257400" cy="59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60" name="Google Shape;260;p54"/>
          <p:cNvSpPr txBox="1">
            <a:spLocks noGrp="1"/>
          </p:cNvSpPr>
          <p:nvPr>
            <p:ph type="subTitle" idx="1"/>
          </p:nvPr>
        </p:nvSpPr>
        <p:spPr>
          <a:xfrm>
            <a:off x="1314462" y="2237275"/>
            <a:ext cx="3257400" cy="673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61" name="Google Shape;261;p54"/>
          <p:cNvSpPr txBox="1">
            <a:spLocks noGrp="1"/>
          </p:cNvSpPr>
          <p:nvPr>
            <p:ph type="subTitle" idx="2"/>
          </p:nvPr>
        </p:nvSpPr>
        <p:spPr>
          <a:xfrm>
            <a:off x="1314462" y="1873910"/>
            <a:ext cx="3257400" cy="51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62" name="Google Shape;262;p54"/>
          <p:cNvSpPr txBox="1">
            <a:spLocks noGrp="1"/>
          </p:cNvSpPr>
          <p:nvPr>
            <p:ph type="title" idx="3"/>
          </p:nvPr>
        </p:nvSpPr>
        <p:spPr>
          <a:xfrm>
            <a:off x="715100" y="535000"/>
            <a:ext cx="7713900" cy="707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9pPr>
          </a:lstStyle>
          <a:p>
            <a:endParaRPr/>
          </a:p>
        </p:txBody>
      </p:sp>
      <p:sp>
        <p:nvSpPr>
          <p:cNvPr id="263" name="Google Shape;263;p54"/>
          <p:cNvSpPr txBox="1">
            <a:spLocks noGrp="1"/>
          </p:cNvSpPr>
          <p:nvPr>
            <p:ph type="title" idx="4" hasCustomPrompt="1"/>
          </p:nvPr>
        </p:nvSpPr>
        <p:spPr>
          <a:xfrm>
            <a:off x="4572089" y="1356700"/>
            <a:ext cx="3257400" cy="59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64" name="Google Shape;264;p54"/>
          <p:cNvSpPr txBox="1">
            <a:spLocks noGrp="1"/>
          </p:cNvSpPr>
          <p:nvPr>
            <p:ph type="subTitle" idx="5"/>
          </p:nvPr>
        </p:nvSpPr>
        <p:spPr>
          <a:xfrm>
            <a:off x="4572088" y="2237275"/>
            <a:ext cx="3257400" cy="673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65" name="Google Shape;265;p54"/>
          <p:cNvSpPr txBox="1">
            <a:spLocks noGrp="1"/>
          </p:cNvSpPr>
          <p:nvPr>
            <p:ph type="subTitle" idx="6"/>
          </p:nvPr>
        </p:nvSpPr>
        <p:spPr>
          <a:xfrm>
            <a:off x="4572089" y="1873910"/>
            <a:ext cx="3257400" cy="51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66" name="Google Shape;266;p54"/>
          <p:cNvSpPr txBox="1">
            <a:spLocks noGrp="1"/>
          </p:cNvSpPr>
          <p:nvPr>
            <p:ph type="title" idx="7" hasCustomPrompt="1"/>
          </p:nvPr>
        </p:nvSpPr>
        <p:spPr>
          <a:xfrm>
            <a:off x="1314504" y="2910780"/>
            <a:ext cx="3257400" cy="59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67" name="Google Shape;267;p54"/>
          <p:cNvSpPr txBox="1">
            <a:spLocks noGrp="1"/>
          </p:cNvSpPr>
          <p:nvPr>
            <p:ph type="subTitle" idx="8"/>
          </p:nvPr>
        </p:nvSpPr>
        <p:spPr>
          <a:xfrm>
            <a:off x="1314512" y="3791275"/>
            <a:ext cx="3257400" cy="673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68" name="Google Shape;268;p54"/>
          <p:cNvSpPr txBox="1">
            <a:spLocks noGrp="1"/>
          </p:cNvSpPr>
          <p:nvPr>
            <p:ph type="subTitle" idx="9"/>
          </p:nvPr>
        </p:nvSpPr>
        <p:spPr>
          <a:xfrm>
            <a:off x="1314504" y="3427977"/>
            <a:ext cx="3257400" cy="51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69" name="Google Shape;269;p54"/>
          <p:cNvSpPr txBox="1">
            <a:spLocks noGrp="1"/>
          </p:cNvSpPr>
          <p:nvPr>
            <p:ph type="title" idx="13" hasCustomPrompt="1"/>
          </p:nvPr>
        </p:nvSpPr>
        <p:spPr>
          <a:xfrm>
            <a:off x="4572131" y="2910780"/>
            <a:ext cx="3257400" cy="59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70" name="Google Shape;270;p54"/>
          <p:cNvSpPr txBox="1">
            <a:spLocks noGrp="1"/>
          </p:cNvSpPr>
          <p:nvPr>
            <p:ph type="subTitle" idx="14"/>
          </p:nvPr>
        </p:nvSpPr>
        <p:spPr>
          <a:xfrm>
            <a:off x="4572138" y="3791275"/>
            <a:ext cx="3257400" cy="673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71" name="Google Shape;271;p54"/>
          <p:cNvSpPr txBox="1">
            <a:spLocks noGrp="1"/>
          </p:cNvSpPr>
          <p:nvPr>
            <p:ph type="subTitle" idx="15"/>
          </p:nvPr>
        </p:nvSpPr>
        <p:spPr>
          <a:xfrm>
            <a:off x="4572131" y="3427977"/>
            <a:ext cx="3257400" cy="51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bg>
      <p:bgPr>
        <a:gradFill>
          <a:gsLst>
            <a:gs pos="0">
              <a:schemeClr val="accent5"/>
            </a:gs>
            <a:gs pos="100000">
              <a:schemeClr val="accent4"/>
            </a:gs>
          </a:gsLst>
          <a:lin ang="16200038" scaled="0"/>
        </a:gradFill>
        <a:effectLst/>
      </p:bgPr>
    </p:bg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55"/>
          <p:cNvSpPr/>
          <p:nvPr/>
        </p:nvSpPr>
        <p:spPr>
          <a:xfrm>
            <a:off x="259950" y="251400"/>
            <a:ext cx="8624100" cy="4640700"/>
          </a:xfrm>
          <a:prstGeom prst="roundRect">
            <a:avLst>
              <a:gd name="adj" fmla="val 5278"/>
            </a:avLst>
          </a:prstGeom>
          <a:solidFill>
            <a:schemeClr val="accent5"/>
          </a:solidFill>
          <a:ln>
            <a:noFill/>
          </a:ln>
          <a:effectLst>
            <a:outerShdw blurRad="57150" dist="19050" dir="5400000" algn="bl" rotWithShape="0">
              <a:schemeClr val="accent2">
                <a:alpha val="21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55"/>
          <p:cNvSpPr txBox="1">
            <a:spLocks noGrp="1"/>
          </p:cNvSpPr>
          <p:nvPr>
            <p:ph type="subTitle" idx="1"/>
          </p:nvPr>
        </p:nvSpPr>
        <p:spPr>
          <a:xfrm>
            <a:off x="1299903" y="1075350"/>
            <a:ext cx="6544200" cy="232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75" name="Google Shape;275;p55"/>
          <p:cNvSpPr txBox="1">
            <a:spLocks noGrp="1"/>
          </p:cNvSpPr>
          <p:nvPr>
            <p:ph type="subTitle" idx="2"/>
          </p:nvPr>
        </p:nvSpPr>
        <p:spPr>
          <a:xfrm>
            <a:off x="1299897" y="3552450"/>
            <a:ext cx="6544200" cy="51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 b="1">
                <a:solidFill>
                  <a:schemeClr val="lt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bg>
      <p:bgPr>
        <a:gradFill>
          <a:gsLst>
            <a:gs pos="0">
              <a:schemeClr val="accent5"/>
            </a:gs>
            <a:gs pos="100000">
              <a:schemeClr val="accent4"/>
            </a:gs>
          </a:gsLst>
          <a:lin ang="2698631" scaled="0"/>
        </a:gradFill>
        <a:effectLst/>
      </p:bgPr>
    </p:bg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56"/>
          <p:cNvSpPr/>
          <p:nvPr/>
        </p:nvSpPr>
        <p:spPr>
          <a:xfrm>
            <a:off x="259950" y="251400"/>
            <a:ext cx="8624100" cy="4640700"/>
          </a:xfrm>
          <a:prstGeom prst="roundRect">
            <a:avLst>
              <a:gd name="adj" fmla="val 5278"/>
            </a:avLst>
          </a:prstGeom>
          <a:solidFill>
            <a:schemeClr val="accent5"/>
          </a:solidFill>
          <a:ln>
            <a:noFill/>
          </a:ln>
          <a:effectLst>
            <a:outerShdw blurRad="57150" dist="19050" dir="5400000" algn="bl" rotWithShape="0">
              <a:schemeClr val="accent2">
                <a:alpha val="21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56"/>
          <p:cNvSpPr/>
          <p:nvPr/>
        </p:nvSpPr>
        <p:spPr>
          <a:xfrm rot="-5400000">
            <a:off x="94650" y="415950"/>
            <a:ext cx="4642200" cy="4311600"/>
          </a:xfrm>
          <a:prstGeom prst="round2SameRect">
            <a:avLst>
              <a:gd name="adj1" fmla="val 5481"/>
              <a:gd name="adj2" fmla="val 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56"/>
          <p:cNvSpPr txBox="1">
            <a:spLocks noGrp="1"/>
          </p:cNvSpPr>
          <p:nvPr>
            <p:ph type="subTitle" idx="1"/>
          </p:nvPr>
        </p:nvSpPr>
        <p:spPr>
          <a:xfrm>
            <a:off x="715102" y="1199800"/>
            <a:ext cx="3382500" cy="70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500" b="1">
                <a:latin typeface="Shippori Antique"/>
                <a:ea typeface="Shippori Antique"/>
                <a:cs typeface="Shippori Antique"/>
                <a:sym typeface="Shippori Antiqu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80" name="Google Shape;280;p56"/>
          <p:cNvSpPr txBox="1">
            <a:spLocks noGrp="1"/>
          </p:cNvSpPr>
          <p:nvPr>
            <p:ph type="subTitle" idx="2"/>
          </p:nvPr>
        </p:nvSpPr>
        <p:spPr>
          <a:xfrm>
            <a:off x="715102" y="1903900"/>
            <a:ext cx="3382500" cy="192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1">
    <p:bg>
      <p:bgPr>
        <a:gradFill>
          <a:gsLst>
            <a:gs pos="0">
              <a:schemeClr val="accent5"/>
            </a:gs>
            <a:gs pos="100000">
              <a:schemeClr val="accent4"/>
            </a:gs>
          </a:gsLst>
          <a:lin ang="10800025" scaled="0"/>
        </a:gradFill>
        <a:effectLst/>
      </p:bgPr>
    </p:bg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57"/>
          <p:cNvSpPr/>
          <p:nvPr/>
        </p:nvSpPr>
        <p:spPr>
          <a:xfrm>
            <a:off x="259950" y="251400"/>
            <a:ext cx="8624100" cy="4640700"/>
          </a:xfrm>
          <a:prstGeom prst="roundRect">
            <a:avLst>
              <a:gd name="adj" fmla="val 5278"/>
            </a:avLst>
          </a:prstGeom>
          <a:solidFill>
            <a:schemeClr val="accent5"/>
          </a:solidFill>
          <a:ln>
            <a:noFill/>
          </a:ln>
          <a:effectLst>
            <a:outerShdw blurRad="57150" dist="19050" dir="5400000" algn="bl" rotWithShape="0">
              <a:schemeClr val="accent2">
                <a:alpha val="21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57"/>
          <p:cNvSpPr/>
          <p:nvPr/>
        </p:nvSpPr>
        <p:spPr>
          <a:xfrm rot="5400000">
            <a:off x="4406700" y="415950"/>
            <a:ext cx="4642200" cy="4311600"/>
          </a:xfrm>
          <a:prstGeom prst="round2SameRect">
            <a:avLst>
              <a:gd name="adj1" fmla="val 5481"/>
              <a:gd name="adj2" fmla="val 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57"/>
          <p:cNvSpPr txBox="1">
            <a:spLocks noGrp="1"/>
          </p:cNvSpPr>
          <p:nvPr>
            <p:ph type="subTitle" idx="1"/>
          </p:nvPr>
        </p:nvSpPr>
        <p:spPr>
          <a:xfrm>
            <a:off x="5046402" y="1199800"/>
            <a:ext cx="3382500" cy="70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500" b="1">
                <a:latin typeface="Shippori Antique"/>
                <a:ea typeface="Shippori Antique"/>
                <a:cs typeface="Shippori Antique"/>
                <a:sym typeface="Shippori Antiqu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85" name="Google Shape;285;p57"/>
          <p:cNvSpPr txBox="1">
            <a:spLocks noGrp="1"/>
          </p:cNvSpPr>
          <p:nvPr>
            <p:ph type="subTitle" idx="2"/>
          </p:nvPr>
        </p:nvSpPr>
        <p:spPr>
          <a:xfrm>
            <a:off x="5046402" y="1903900"/>
            <a:ext cx="3382500" cy="192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1_1">
    <p:bg>
      <p:bgPr>
        <a:gradFill>
          <a:gsLst>
            <a:gs pos="0">
              <a:schemeClr val="accent5"/>
            </a:gs>
            <a:gs pos="100000">
              <a:schemeClr val="accent4"/>
            </a:gs>
          </a:gsLst>
          <a:lin ang="2698631" scaled="0"/>
        </a:gradFill>
        <a:effectLst/>
      </p:bgPr>
    </p:bg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58"/>
          <p:cNvSpPr/>
          <p:nvPr/>
        </p:nvSpPr>
        <p:spPr>
          <a:xfrm>
            <a:off x="259950" y="251400"/>
            <a:ext cx="8624100" cy="4640700"/>
          </a:xfrm>
          <a:prstGeom prst="roundRect">
            <a:avLst>
              <a:gd name="adj" fmla="val 5278"/>
            </a:avLst>
          </a:prstGeom>
          <a:solidFill>
            <a:schemeClr val="accent5"/>
          </a:solidFill>
          <a:ln>
            <a:noFill/>
          </a:ln>
          <a:effectLst>
            <a:outerShdw blurRad="57150" dist="19050" dir="5400000" algn="bl" rotWithShape="0">
              <a:schemeClr val="accent2">
                <a:alpha val="21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58"/>
          <p:cNvSpPr txBox="1">
            <a:spLocks noGrp="1"/>
          </p:cNvSpPr>
          <p:nvPr>
            <p:ph type="subTitle" idx="1"/>
          </p:nvPr>
        </p:nvSpPr>
        <p:spPr>
          <a:xfrm>
            <a:off x="5566350" y="1535375"/>
            <a:ext cx="2324100" cy="125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500" b="1">
                <a:latin typeface="Shippori Antique"/>
                <a:ea typeface="Shippori Antique"/>
                <a:cs typeface="Shippori Antique"/>
                <a:sym typeface="Shippori Antiqu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89" name="Google Shape;289;p58"/>
          <p:cNvSpPr txBox="1">
            <a:spLocks noGrp="1"/>
          </p:cNvSpPr>
          <p:nvPr>
            <p:ph type="subTitle" idx="2"/>
          </p:nvPr>
        </p:nvSpPr>
        <p:spPr>
          <a:xfrm>
            <a:off x="5566350" y="2789125"/>
            <a:ext cx="2324100" cy="66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90" name="Google Shape;290;p58"/>
          <p:cNvSpPr/>
          <p:nvPr/>
        </p:nvSpPr>
        <p:spPr>
          <a:xfrm rot="-5400000">
            <a:off x="94650" y="415950"/>
            <a:ext cx="4642200" cy="4311600"/>
          </a:xfrm>
          <a:prstGeom prst="round2SameRect">
            <a:avLst>
              <a:gd name="adj1" fmla="val 5481"/>
              <a:gd name="adj2" fmla="val 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58"/>
          <p:cNvSpPr>
            <a:spLocks noGrp="1"/>
          </p:cNvSpPr>
          <p:nvPr>
            <p:ph type="pic" idx="3"/>
          </p:nvPr>
        </p:nvSpPr>
        <p:spPr>
          <a:xfrm>
            <a:off x="937350" y="1093350"/>
            <a:ext cx="2956800" cy="2956800"/>
          </a:xfrm>
          <a:prstGeom prst="ellipse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1_1_1">
    <p:bg>
      <p:bgPr>
        <a:gradFill>
          <a:gsLst>
            <a:gs pos="0">
              <a:schemeClr val="accent5"/>
            </a:gs>
            <a:gs pos="100000">
              <a:schemeClr val="accent4"/>
            </a:gs>
          </a:gsLst>
          <a:lin ang="2698631" scaled="0"/>
        </a:gradFill>
        <a:effectLst/>
      </p:bgPr>
    </p:bg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59"/>
          <p:cNvSpPr/>
          <p:nvPr/>
        </p:nvSpPr>
        <p:spPr>
          <a:xfrm>
            <a:off x="259950" y="251400"/>
            <a:ext cx="8624100" cy="4640700"/>
          </a:xfrm>
          <a:prstGeom prst="roundRect">
            <a:avLst>
              <a:gd name="adj" fmla="val 5278"/>
            </a:avLst>
          </a:prstGeom>
          <a:solidFill>
            <a:schemeClr val="accent5"/>
          </a:solidFill>
          <a:ln>
            <a:noFill/>
          </a:ln>
          <a:effectLst>
            <a:outerShdw blurRad="57150" dist="19050" dir="5400000" algn="bl" rotWithShape="0">
              <a:schemeClr val="accent2">
                <a:alpha val="21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p59"/>
          <p:cNvSpPr/>
          <p:nvPr/>
        </p:nvSpPr>
        <p:spPr>
          <a:xfrm rot="5400000">
            <a:off x="4406700" y="415950"/>
            <a:ext cx="4642200" cy="4311600"/>
          </a:xfrm>
          <a:prstGeom prst="round2SameRect">
            <a:avLst>
              <a:gd name="adj1" fmla="val 5481"/>
              <a:gd name="adj2" fmla="val 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295;p59"/>
          <p:cNvSpPr txBox="1">
            <a:spLocks noGrp="1"/>
          </p:cNvSpPr>
          <p:nvPr>
            <p:ph type="subTitle" idx="1"/>
          </p:nvPr>
        </p:nvSpPr>
        <p:spPr>
          <a:xfrm>
            <a:off x="715100" y="1089600"/>
            <a:ext cx="3594900" cy="179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500" b="1">
                <a:latin typeface="Shippori Antique"/>
                <a:ea typeface="Shippori Antique"/>
                <a:cs typeface="Shippori Antique"/>
                <a:sym typeface="Shippori Antiqu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96" name="Google Shape;296;p59"/>
          <p:cNvSpPr txBox="1">
            <a:spLocks noGrp="1"/>
          </p:cNvSpPr>
          <p:nvPr>
            <p:ph type="subTitle" idx="2"/>
          </p:nvPr>
        </p:nvSpPr>
        <p:spPr>
          <a:xfrm>
            <a:off x="715100" y="2880300"/>
            <a:ext cx="3594900" cy="11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97" name="Google Shape;297;p59"/>
          <p:cNvSpPr>
            <a:spLocks noGrp="1"/>
          </p:cNvSpPr>
          <p:nvPr>
            <p:ph type="pic" idx="3"/>
          </p:nvPr>
        </p:nvSpPr>
        <p:spPr>
          <a:xfrm>
            <a:off x="5252400" y="1093350"/>
            <a:ext cx="2956800" cy="2956800"/>
          </a:xfrm>
          <a:prstGeom prst="ellipse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CUSTOM_1_1_1_1">
    <p:bg>
      <p:bgPr>
        <a:gradFill>
          <a:gsLst>
            <a:gs pos="0">
              <a:schemeClr val="accent5"/>
            </a:gs>
            <a:gs pos="100000">
              <a:schemeClr val="accent4"/>
            </a:gs>
          </a:gsLst>
          <a:lin ang="2698631" scaled="0"/>
        </a:gradFill>
        <a:effectLst/>
      </p:bgPr>
    </p:bg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60"/>
          <p:cNvSpPr/>
          <p:nvPr/>
        </p:nvSpPr>
        <p:spPr>
          <a:xfrm>
            <a:off x="259950" y="251400"/>
            <a:ext cx="8624100" cy="4640700"/>
          </a:xfrm>
          <a:prstGeom prst="roundRect">
            <a:avLst>
              <a:gd name="adj" fmla="val 5278"/>
            </a:avLst>
          </a:prstGeom>
          <a:solidFill>
            <a:schemeClr val="accent5"/>
          </a:solidFill>
          <a:ln>
            <a:noFill/>
          </a:ln>
          <a:effectLst>
            <a:outerShdw blurRad="57150" dist="19050" dir="5400000" algn="bl" rotWithShape="0">
              <a:schemeClr val="accent2">
                <a:alpha val="21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p60"/>
          <p:cNvSpPr txBox="1">
            <a:spLocks noGrp="1"/>
          </p:cNvSpPr>
          <p:nvPr>
            <p:ph type="subTitle" idx="1"/>
          </p:nvPr>
        </p:nvSpPr>
        <p:spPr>
          <a:xfrm>
            <a:off x="5148400" y="1633413"/>
            <a:ext cx="3175200" cy="70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500" b="1">
                <a:latin typeface="Shippori Antique"/>
                <a:ea typeface="Shippori Antique"/>
                <a:cs typeface="Shippori Antique"/>
                <a:sym typeface="Shippori Antiqu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01" name="Google Shape;301;p60"/>
          <p:cNvSpPr txBox="1">
            <a:spLocks noGrp="1"/>
          </p:cNvSpPr>
          <p:nvPr>
            <p:ph type="subTitle" idx="2"/>
          </p:nvPr>
        </p:nvSpPr>
        <p:spPr>
          <a:xfrm>
            <a:off x="5148400" y="2336512"/>
            <a:ext cx="3175200" cy="11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02" name="Google Shape;302;p60"/>
          <p:cNvSpPr/>
          <p:nvPr/>
        </p:nvSpPr>
        <p:spPr>
          <a:xfrm rot="-5400000">
            <a:off x="94650" y="415950"/>
            <a:ext cx="4642200" cy="4311600"/>
          </a:xfrm>
          <a:prstGeom prst="round2SameRect">
            <a:avLst>
              <a:gd name="adj1" fmla="val 5481"/>
              <a:gd name="adj2" fmla="val 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bg>
      <p:bgPr>
        <a:gradFill>
          <a:gsLst>
            <a:gs pos="0">
              <a:schemeClr val="accent5"/>
            </a:gs>
            <a:gs pos="100000">
              <a:schemeClr val="accent4"/>
            </a:gs>
          </a:gsLst>
          <a:lin ang="2698631" scaled="0"/>
        </a:gradFill>
        <a:effectLst/>
      </p:bgPr>
    </p:bg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61"/>
          <p:cNvSpPr/>
          <p:nvPr/>
        </p:nvSpPr>
        <p:spPr>
          <a:xfrm>
            <a:off x="259950" y="251400"/>
            <a:ext cx="8624100" cy="4640700"/>
          </a:xfrm>
          <a:prstGeom prst="roundRect">
            <a:avLst>
              <a:gd name="adj" fmla="val 5278"/>
            </a:avLst>
          </a:prstGeom>
          <a:solidFill>
            <a:schemeClr val="accent5"/>
          </a:solidFill>
          <a:ln>
            <a:noFill/>
          </a:ln>
          <a:effectLst>
            <a:outerShdw blurRad="57150" dist="19050" dir="5400000" algn="bl" rotWithShape="0">
              <a:schemeClr val="accent2">
                <a:alpha val="21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p61"/>
          <p:cNvSpPr txBox="1">
            <a:spLocks noGrp="1"/>
          </p:cNvSpPr>
          <p:nvPr>
            <p:ph type="subTitle" idx="1"/>
          </p:nvPr>
        </p:nvSpPr>
        <p:spPr>
          <a:xfrm>
            <a:off x="1124928" y="1631075"/>
            <a:ext cx="3195000" cy="1191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i="1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06" name="Google Shape;306;p61"/>
          <p:cNvSpPr txBox="1">
            <a:spLocks noGrp="1"/>
          </p:cNvSpPr>
          <p:nvPr>
            <p:ph type="subTitle" idx="2"/>
          </p:nvPr>
        </p:nvSpPr>
        <p:spPr>
          <a:xfrm>
            <a:off x="1124928" y="2670276"/>
            <a:ext cx="3195000" cy="51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07" name="Google Shape;307;p61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9pPr>
          </a:lstStyle>
          <a:p>
            <a:endParaRPr/>
          </a:p>
        </p:txBody>
      </p:sp>
      <p:sp>
        <p:nvSpPr>
          <p:cNvPr id="308" name="Google Shape;308;p61"/>
          <p:cNvSpPr txBox="1">
            <a:spLocks noGrp="1"/>
          </p:cNvSpPr>
          <p:nvPr>
            <p:ph type="subTitle" idx="3"/>
          </p:nvPr>
        </p:nvSpPr>
        <p:spPr>
          <a:xfrm>
            <a:off x="4824072" y="1631075"/>
            <a:ext cx="3195000" cy="1191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i="1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09" name="Google Shape;309;p61"/>
          <p:cNvSpPr txBox="1">
            <a:spLocks noGrp="1"/>
          </p:cNvSpPr>
          <p:nvPr>
            <p:ph type="subTitle" idx="4"/>
          </p:nvPr>
        </p:nvSpPr>
        <p:spPr>
          <a:xfrm>
            <a:off x="4824072" y="2670276"/>
            <a:ext cx="3195000" cy="51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bg>
      <p:bgPr>
        <a:gradFill>
          <a:gsLst>
            <a:gs pos="0">
              <a:schemeClr val="accent5"/>
            </a:gs>
            <a:gs pos="100000">
              <a:schemeClr val="accent3"/>
            </a:gs>
          </a:gsLst>
          <a:lin ang="2698631" scaled="0"/>
        </a:gradFill>
        <a:effectLst/>
      </p:bgPr>
    </p:bg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62"/>
          <p:cNvSpPr/>
          <p:nvPr/>
        </p:nvSpPr>
        <p:spPr>
          <a:xfrm>
            <a:off x="259950" y="251400"/>
            <a:ext cx="8624100" cy="4640700"/>
          </a:xfrm>
          <a:prstGeom prst="roundRect">
            <a:avLst>
              <a:gd name="adj" fmla="val 5278"/>
            </a:avLst>
          </a:prstGeom>
          <a:solidFill>
            <a:schemeClr val="accent5"/>
          </a:solidFill>
          <a:ln>
            <a:noFill/>
          </a:ln>
          <a:effectLst>
            <a:outerShdw blurRad="57150" dist="19050" dir="5400000" algn="bl" rotWithShape="0">
              <a:schemeClr val="accent2">
                <a:alpha val="21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p62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9pPr>
          </a:lstStyle>
          <a:p>
            <a:endParaRPr/>
          </a:p>
        </p:txBody>
      </p:sp>
      <p:sp>
        <p:nvSpPr>
          <p:cNvPr id="313" name="Google Shape;313;p62"/>
          <p:cNvSpPr txBox="1">
            <a:spLocks noGrp="1"/>
          </p:cNvSpPr>
          <p:nvPr>
            <p:ph type="subTitle" idx="1"/>
          </p:nvPr>
        </p:nvSpPr>
        <p:spPr>
          <a:xfrm>
            <a:off x="715103" y="3597649"/>
            <a:ext cx="2571300" cy="673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14" name="Google Shape;314;p62"/>
          <p:cNvSpPr txBox="1">
            <a:spLocks noGrp="1"/>
          </p:cNvSpPr>
          <p:nvPr>
            <p:ph type="subTitle" idx="2"/>
          </p:nvPr>
        </p:nvSpPr>
        <p:spPr>
          <a:xfrm>
            <a:off x="715103" y="3234350"/>
            <a:ext cx="2571300" cy="51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15" name="Google Shape;315;p62"/>
          <p:cNvSpPr txBox="1">
            <a:spLocks noGrp="1"/>
          </p:cNvSpPr>
          <p:nvPr>
            <p:ph type="subTitle" idx="3"/>
          </p:nvPr>
        </p:nvSpPr>
        <p:spPr>
          <a:xfrm>
            <a:off x="3286400" y="3597649"/>
            <a:ext cx="2571300" cy="673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16" name="Google Shape;316;p62"/>
          <p:cNvSpPr txBox="1">
            <a:spLocks noGrp="1"/>
          </p:cNvSpPr>
          <p:nvPr>
            <p:ph type="subTitle" idx="4"/>
          </p:nvPr>
        </p:nvSpPr>
        <p:spPr>
          <a:xfrm>
            <a:off x="3286400" y="3234350"/>
            <a:ext cx="2571300" cy="51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17" name="Google Shape;317;p62"/>
          <p:cNvSpPr txBox="1">
            <a:spLocks noGrp="1"/>
          </p:cNvSpPr>
          <p:nvPr>
            <p:ph type="subTitle" idx="5"/>
          </p:nvPr>
        </p:nvSpPr>
        <p:spPr>
          <a:xfrm>
            <a:off x="5857698" y="3597649"/>
            <a:ext cx="2571300" cy="673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18" name="Google Shape;318;p62"/>
          <p:cNvSpPr txBox="1">
            <a:spLocks noGrp="1"/>
          </p:cNvSpPr>
          <p:nvPr>
            <p:ph type="subTitle" idx="6"/>
          </p:nvPr>
        </p:nvSpPr>
        <p:spPr>
          <a:xfrm>
            <a:off x="5857698" y="3234350"/>
            <a:ext cx="2571300" cy="51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BLANK_1_1_1_2_1">
    <p:bg>
      <p:bgPr>
        <a:gradFill>
          <a:gsLst>
            <a:gs pos="0">
              <a:schemeClr val="accent5"/>
            </a:gs>
            <a:gs pos="100000">
              <a:schemeClr val="accent4"/>
            </a:gs>
          </a:gsLst>
          <a:lin ang="2698631" scaled="0"/>
        </a:gradFill>
        <a:effectLst/>
      </p:bgPr>
    </p:bg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63"/>
          <p:cNvSpPr/>
          <p:nvPr/>
        </p:nvSpPr>
        <p:spPr>
          <a:xfrm>
            <a:off x="259950" y="251400"/>
            <a:ext cx="8624100" cy="4640700"/>
          </a:xfrm>
          <a:prstGeom prst="roundRect">
            <a:avLst>
              <a:gd name="adj" fmla="val 5278"/>
            </a:avLst>
          </a:prstGeom>
          <a:solidFill>
            <a:schemeClr val="accent5"/>
          </a:solidFill>
          <a:ln>
            <a:noFill/>
          </a:ln>
          <a:effectLst>
            <a:outerShdw blurRad="57150" dist="19050" dir="5400000" algn="bl" rotWithShape="0">
              <a:schemeClr val="accent2">
                <a:alpha val="21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p63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9pPr>
          </a:lstStyle>
          <a:p>
            <a:endParaRPr/>
          </a:p>
        </p:txBody>
      </p:sp>
      <p:sp>
        <p:nvSpPr>
          <p:cNvPr id="322" name="Google Shape;322;p63"/>
          <p:cNvSpPr txBox="1">
            <a:spLocks noGrp="1"/>
          </p:cNvSpPr>
          <p:nvPr>
            <p:ph type="subTitle" idx="1"/>
          </p:nvPr>
        </p:nvSpPr>
        <p:spPr>
          <a:xfrm>
            <a:off x="715100" y="3013825"/>
            <a:ext cx="2571300" cy="936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23" name="Google Shape;323;p63"/>
          <p:cNvSpPr txBox="1">
            <a:spLocks noGrp="1"/>
          </p:cNvSpPr>
          <p:nvPr>
            <p:ph type="subTitle" idx="2"/>
          </p:nvPr>
        </p:nvSpPr>
        <p:spPr>
          <a:xfrm>
            <a:off x="715103" y="2650525"/>
            <a:ext cx="2571300" cy="51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24" name="Google Shape;324;p63"/>
          <p:cNvSpPr txBox="1">
            <a:spLocks noGrp="1"/>
          </p:cNvSpPr>
          <p:nvPr>
            <p:ph type="subTitle" idx="3"/>
          </p:nvPr>
        </p:nvSpPr>
        <p:spPr>
          <a:xfrm>
            <a:off x="3286400" y="3013825"/>
            <a:ext cx="2571300" cy="936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25" name="Google Shape;325;p63"/>
          <p:cNvSpPr txBox="1">
            <a:spLocks noGrp="1"/>
          </p:cNvSpPr>
          <p:nvPr>
            <p:ph type="subTitle" idx="4"/>
          </p:nvPr>
        </p:nvSpPr>
        <p:spPr>
          <a:xfrm>
            <a:off x="3286400" y="2650525"/>
            <a:ext cx="2571300" cy="51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26" name="Google Shape;326;p63"/>
          <p:cNvSpPr txBox="1">
            <a:spLocks noGrp="1"/>
          </p:cNvSpPr>
          <p:nvPr>
            <p:ph type="subTitle" idx="5"/>
          </p:nvPr>
        </p:nvSpPr>
        <p:spPr>
          <a:xfrm>
            <a:off x="5857700" y="3013825"/>
            <a:ext cx="2571300" cy="936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27" name="Google Shape;327;p63"/>
          <p:cNvSpPr txBox="1">
            <a:spLocks noGrp="1"/>
          </p:cNvSpPr>
          <p:nvPr>
            <p:ph type="subTitle" idx="6"/>
          </p:nvPr>
        </p:nvSpPr>
        <p:spPr>
          <a:xfrm>
            <a:off x="5857698" y="2650525"/>
            <a:ext cx="2571300" cy="51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_1_1">
    <p:bg>
      <p:bgPr>
        <a:gradFill>
          <a:gsLst>
            <a:gs pos="0">
              <a:schemeClr val="accent5"/>
            </a:gs>
            <a:gs pos="100000">
              <a:schemeClr val="accent4"/>
            </a:gs>
          </a:gsLst>
          <a:lin ang="2698631" scaled="0"/>
        </a:gradFill>
        <a:effectLst/>
      </p:bgPr>
    </p:bg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64"/>
          <p:cNvSpPr/>
          <p:nvPr/>
        </p:nvSpPr>
        <p:spPr>
          <a:xfrm>
            <a:off x="259950" y="251400"/>
            <a:ext cx="8624100" cy="4640700"/>
          </a:xfrm>
          <a:prstGeom prst="roundRect">
            <a:avLst>
              <a:gd name="adj" fmla="val 5278"/>
            </a:avLst>
          </a:prstGeom>
          <a:solidFill>
            <a:schemeClr val="accent5"/>
          </a:solidFill>
          <a:ln>
            <a:noFill/>
          </a:ln>
          <a:effectLst>
            <a:outerShdw blurRad="57150" dist="19050" dir="5400000" algn="bl" rotWithShape="0">
              <a:schemeClr val="accent2">
                <a:alpha val="21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p64"/>
          <p:cNvSpPr txBox="1">
            <a:spLocks noGrp="1"/>
          </p:cNvSpPr>
          <p:nvPr>
            <p:ph type="subTitle" idx="1"/>
          </p:nvPr>
        </p:nvSpPr>
        <p:spPr>
          <a:xfrm>
            <a:off x="1540953" y="2008667"/>
            <a:ext cx="2977500" cy="673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31" name="Google Shape;331;p64"/>
          <p:cNvSpPr txBox="1">
            <a:spLocks noGrp="1"/>
          </p:cNvSpPr>
          <p:nvPr>
            <p:ph type="subTitle" idx="2"/>
          </p:nvPr>
        </p:nvSpPr>
        <p:spPr>
          <a:xfrm>
            <a:off x="1540953" y="1645300"/>
            <a:ext cx="2977500" cy="51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32" name="Google Shape;332;p64"/>
          <p:cNvSpPr txBox="1">
            <a:spLocks noGrp="1"/>
          </p:cNvSpPr>
          <p:nvPr>
            <p:ph type="subTitle" idx="3"/>
          </p:nvPr>
        </p:nvSpPr>
        <p:spPr>
          <a:xfrm>
            <a:off x="5451351" y="2008667"/>
            <a:ext cx="2977500" cy="673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33" name="Google Shape;333;p64"/>
          <p:cNvSpPr txBox="1">
            <a:spLocks noGrp="1"/>
          </p:cNvSpPr>
          <p:nvPr>
            <p:ph type="subTitle" idx="4"/>
          </p:nvPr>
        </p:nvSpPr>
        <p:spPr>
          <a:xfrm>
            <a:off x="5451352" y="1645300"/>
            <a:ext cx="2977500" cy="51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34" name="Google Shape;334;p64"/>
          <p:cNvSpPr txBox="1">
            <a:spLocks noGrp="1"/>
          </p:cNvSpPr>
          <p:nvPr>
            <p:ph type="subTitle" idx="5"/>
          </p:nvPr>
        </p:nvSpPr>
        <p:spPr>
          <a:xfrm>
            <a:off x="1540999" y="3410274"/>
            <a:ext cx="2977500" cy="673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35" name="Google Shape;335;p64"/>
          <p:cNvSpPr txBox="1">
            <a:spLocks noGrp="1"/>
          </p:cNvSpPr>
          <p:nvPr>
            <p:ph type="subTitle" idx="6"/>
          </p:nvPr>
        </p:nvSpPr>
        <p:spPr>
          <a:xfrm>
            <a:off x="1540992" y="3046975"/>
            <a:ext cx="2977500" cy="51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36" name="Google Shape;336;p64"/>
          <p:cNvSpPr txBox="1">
            <a:spLocks noGrp="1"/>
          </p:cNvSpPr>
          <p:nvPr>
            <p:ph type="subTitle" idx="7"/>
          </p:nvPr>
        </p:nvSpPr>
        <p:spPr>
          <a:xfrm>
            <a:off x="5451397" y="3410274"/>
            <a:ext cx="2977500" cy="673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37" name="Google Shape;337;p64"/>
          <p:cNvSpPr txBox="1">
            <a:spLocks noGrp="1"/>
          </p:cNvSpPr>
          <p:nvPr>
            <p:ph type="subTitle" idx="8"/>
          </p:nvPr>
        </p:nvSpPr>
        <p:spPr>
          <a:xfrm>
            <a:off x="5451390" y="3046975"/>
            <a:ext cx="2977500" cy="51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38" name="Google Shape;338;p64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BLANK_1_1_1_1_1">
    <p:bg>
      <p:bgPr>
        <a:gradFill>
          <a:gsLst>
            <a:gs pos="0">
              <a:schemeClr val="accent5"/>
            </a:gs>
            <a:gs pos="100000">
              <a:schemeClr val="accent4"/>
            </a:gs>
          </a:gsLst>
          <a:lin ang="2698631" scaled="0"/>
        </a:gradFill>
        <a:effectLst/>
      </p:bgPr>
    </p:bg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65"/>
          <p:cNvSpPr/>
          <p:nvPr/>
        </p:nvSpPr>
        <p:spPr>
          <a:xfrm>
            <a:off x="259950" y="251400"/>
            <a:ext cx="8624100" cy="4640700"/>
          </a:xfrm>
          <a:prstGeom prst="roundRect">
            <a:avLst>
              <a:gd name="adj" fmla="val 5278"/>
            </a:avLst>
          </a:prstGeom>
          <a:solidFill>
            <a:schemeClr val="accent5"/>
          </a:solidFill>
          <a:ln>
            <a:noFill/>
          </a:ln>
          <a:effectLst>
            <a:outerShdw blurRad="57150" dist="19050" dir="5400000" algn="bl" rotWithShape="0">
              <a:schemeClr val="accent2">
                <a:alpha val="21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" name="Google Shape;341;p65"/>
          <p:cNvSpPr txBox="1">
            <a:spLocks noGrp="1"/>
          </p:cNvSpPr>
          <p:nvPr>
            <p:ph type="subTitle" idx="1"/>
          </p:nvPr>
        </p:nvSpPr>
        <p:spPr>
          <a:xfrm>
            <a:off x="1989941" y="1605767"/>
            <a:ext cx="2309100" cy="673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42" name="Google Shape;342;p65"/>
          <p:cNvSpPr txBox="1">
            <a:spLocks noGrp="1"/>
          </p:cNvSpPr>
          <p:nvPr>
            <p:ph type="subTitle" idx="2"/>
          </p:nvPr>
        </p:nvSpPr>
        <p:spPr>
          <a:xfrm>
            <a:off x="1989941" y="1242400"/>
            <a:ext cx="2309100" cy="51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43" name="Google Shape;343;p65"/>
          <p:cNvSpPr txBox="1">
            <a:spLocks noGrp="1"/>
          </p:cNvSpPr>
          <p:nvPr>
            <p:ph type="subTitle" idx="3"/>
          </p:nvPr>
        </p:nvSpPr>
        <p:spPr>
          <a:xfrm>
            <a:off x="5670800" y="1605767"/>
            <a:ext cx="2309100" cy="673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44" name="Google Shape;344;p65"/>
          <p:cNvSpPr txBox="1">
            <a:spLocks noGrp="1"/>
          </p:cNvSpPr>
          <p:nvPr>
            <p:ph type="subTitle" idx="4"/>
          </p:nvPr>
        </p:nvSpPr>
        <p:spPr>
          <a:xfrm>
            <a:off x="5670801" y="1242400"/>
            <a:ext cx="2309100" cy="51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45" name="Google Shape;345;p65"/>
          <p:cNvSpPr txBox="1">
            <a:spLocks noGrp="1"/>
          </p:cNvSpPr>
          <p:nvPr>
            <p:ph type="subTitle" idx="5"/>
          </p:nvPr>
        </p:nvSpPr>
        <p:spPr>
          <a:xfrm>
            <a:off x="1989976" y="2642575"/>
            <a:ext cx="2309100" cy="673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46" name="Google Shape;346;p65"/>
          <p:cNvSpPr txBox="1">
            <a:spLocks noGrp="1"/>
          </p:cNvSpPr>
          <p:nvPr>
            <p:ph type="subTitle" idx="6"/>
          </p:nvPr>
        </p:nvSpPr>
        <p:spPr>
          <a:xfrm>
            <a:off x="1989971" y="2279275"/>
            <a:ext cx="2309100" cy="51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47" name="Google Shape;347;p65"/>
          <p:cNvSpPr txBox="1">
            <a:spLocks noGrp="1"/>
          </p:cNvSpPr>
          <p:nvPr>
            <p:ph type="subTitle" idx="7"/>
          </p:nvPr>
        </p:nvSpPr>
        <p:spPr>
          <a:xfrm>
            <a:off x="5670836" y="2642575"/>
            <a:ext cx="2309100" cy="673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48" name="Google Shape;348;p65"/>
          <p:cNvSpPr txBox="1">
            <a:spLocks noGrp="1"/>
          </p:cNvSpPr>
          <p:nvPr>
            <p:ph type="subTitle" idx="8"/>
          </p:nvPr>
        </p:nvSpPr>
        <p:spPr>
          <a:xfrm>
            <a:off x="5670831" y="2279275"/>
            <a:ext cx="2309100" cy="51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49" name="Google Shape;349;p65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9pPr>
          </a:lstStyle>
          <a:p>
            <a:endParaRPr/>
          </a:p>
        </p:txBody>
      </p:sp>
      <p:sp>
        <p:nvSpPr>
          <p:cNvPr id="350" name="Google Shape;350;p65"/>
          <p:cNvSpPr txBox="1">
            <a:spLocks noGrp="1"/>
          </p:cNvSpPr>
          <p:nvPr>
            <p:ph type="subTitle" idx="9"/>
          </p:nvPr>
        </p:nvSpPr>
        <p:spPr>
          <a:xfrm>
            <a:off x="1989926" y="3679442"/>
            <a:ext cx="2309100" cy="673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51" name="Google Shape;351;p65"/>
          <p:cNvSpPr txBox="1">
            <a:spLocks noGrp="1"/>
          </p:cNvSpPr>
          <p:nvPr>
            <p:ph type="subTitle" idx="13"/>
          </p:nvPr>
        </p:nvSpPr>
        <p:spPr>
          <a:xfrm>
            <a:off x="1989927" y="3316075"/>
            <a:ext cx="2309100" cy="51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52" name="Google Shape;352;p65"/>
          <p:cNvSpPr txBox="1">
            <a:spLocks noGrp="1"/>
          </p:cNvSpPr>
          <p:nvPr>
            <p:ph type="subTitle" idx="14"/>
          </p:nvPr>
        </p:nvSpPr>
        <p:spPr>
          <a:xfrm>
            <a:off x="5670787" y="3679375"/>
            <a:ext cx="2309100" cy="673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53" name="Google Shape;353;p65"/>
          <p:cNvSpPr txBox="1">
            <a:spLocks noGrp="1"/>
          </p:cNvSpPr>
          <p:nvPr>
            <p:ph type="subTitle" idx="15"/>
          </p:nvPr>
        </p:nvSpPr>
        <p:spPr>
          <a:xfrm>
            <a:off x="5670782" y="3316075"/>
            <a:ext cx="2309100" cy="51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BLANK_1_1_1_1_1_1">
    <p:bg>
      <p:bgPr>
        <a:gradFill>
          <a:gsLst>
            <a:gs pos="0">
              <a:schemeClr val="accent5"/>
            </a:gs>
            <a:gs pos="100000">
              <a:schemeClr val="accent4"/>
            </a:gs>
          </a:gsLst>
          <a:lin ang="2698631" scaled="0"/>
        </a:gradFill>
        <a:effectLst/>
      </p:bgPr>
    </p:bg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66"/>
          <p:cNvSpPr/>
          <p:nvPr/>
        </p:nvSpPr>
        <p:spPr>
          <a:xfrm>
            <a:off x="259950" y="251400"/>
            <a:ext cx="8624100" cy="4640700"/>
          </a:xfrm>
          <a:prstGeom prst="roundRect">
            <a:avLst>
              <a:gd name="adj" fmla="val 5278"/>
            </a:avLst>
          </a:prstGeom>
          <a:solidFill>
            <a:schemeClr val="accent5"/>
          </a:solidFill>
          <a:ln>
            <a:noFill/>
          </a:ln>
          <a:effectLst>
            <a:outerShdw blurRad="57150" dist="19050" dir="5400000" algn="bl" rotWithShape="0">
              <a:schemeClr val="accent2">
                <a:alpha val="21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p66"/>
          <p:cNvSpPr txBox="1">
            <a:spLocks noGrp="1"/>
          </p:cNvSpPr>
          <p:nvPr>
            <p:ph type="title" hasCustomPrompt="1"/>
          </p:nvPr>
        </p:nvSpPr>
        <p:spPr>
          <a:xfrm>
            <a:off x="7193275" y="1895025"/>
            <a:ext cx="1235700" cy="59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2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57" name="Google Shape;357;p66"/>
          <p:cNvSpPr txBox="1">
            <a:spLocks noGrp="1"/>
          </p:cNvSpPr>
          <p:nvPr>
            <p:ph type="subTitle" idx="1"/>
          </p:nvPr>
        </p:nvSpPr>
        <p:spPr>
          <a:xfrm>
            <a:off x="6210475" y="2775581"/>
            <a:ext cx="2218500" cy="931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58" name="Google Shape;358;p66"/>
          <p:cNvSpPr txBox="1">
            <a:spLocks noGrp="1"/>
          </p:cNvSpPr>
          <p:nvPr>
            <p:ph type="subTitle" idx="2"/>
          </p:nvPr>
        </p:nvSpPr>
        <p:spPr>
          <a:xfrm>
            <a:off x="6210477" y="2412225"/>
            <a:ext cx="2218500" cy="51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59" name="Google Shape;359;p66"/>
          <p:cNvSpPr txBox="1">
            <a:spLocks noGrp="1"/>
          </p:cNvSpPr>
          <p:nvPr>
            <p:ph type="title" idx="3"/>
          </p:nvPr>
        </p:nvSpPr>
        <p:spPr>
          <a:xfrm>
            <a:off x="715100" y="535000"/>
            <a:ext cx="7713900" cy="707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9pPr>
          </a:lstStyle>
          <a:p>
            <a:endParaRPr/>
          </a:p>
        </p:txBody>
      </p:sp>
      <p:sp>
        <p:nvSpPr>
          <p:cNvPr id="360" name="Google Shape;360;p66"/>
          <p:cNvSpPr txBox="1">
            <a:spLocks noGrp="1"/>
          </p:cNvSpPr>
          <p:nvPr>
            <p:ph type="title" idx="4" hasCustomPrompt="1"/>
          </p:nvPr>
        </p:nvSpPr>
        <p:spPr>
          <a:xfrm>
            <a:off x="715100" y="1897000"/>
            <a:ext cx="1235700" cy="59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2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61" name="Google Shape;361;p66"/>
          <p:cNvSpPr txBox="1">
            <a:spLocks noGrp="1"/>
          </p:cNvSpPr>
          <p:nvPr>
            <p:ph type="subTitle" idx="5"/>
          </p:nvPr>
        </p:nvSpPr>
        <p:spPr>
          <a:xfrm>
            <a:off x="715100" y="2777475"/>
            <a:ext cx="2218500" cy="931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62" name="Google Shape;362;p66"/>
          <p:cNvSpPr txBox="1">
            <a:spLocks noGrp="1"/>
          </p:cNvSpPr>
          <p:nvPr>
            <p:ph type="subTitle" idx="6"/>
          </p:nvPr>
        </p:nvSpPr>
        <p:spPr>
          <a:xfrm>
            <a:off x="715101" y="2414175"/>
            <a:ext cx="2218500" cy="51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2">
    <p:bg>
      <p:bgPr>
        <a:gradFill>
          <a:gsLst>
            <a:gs pos="0">
              <a:schemeClr val="accent5"/>
            </a:gs>
            <a:gs pos="100000">
              <a:schemeClr val="accent4"/>
            </a:gs>
          </a:gsLst>
          <a:lin ang="16200038" scaled="0"/>
        </a:gradFill>
        <a:effectLst/>
      </p:bgPr>
    </p:bg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67"/>
          <p:cNvSpPr/>
          <p:nvPr/>
        </p:nvSpPr>
        <p:spPr>
          <a:xfrm>
            <a:off x="259950" y="251400"/>
            <a:ext cx="8624100" cy="4640700"/>
          </a:xfrm>
          <a:prstGeom prst="roundRect">
            <a:avLst>
              <a:gd name="adj" fmla="val 5278"/>
            </a:avLst>
          </a:prstGeom>
          <a:solidFill>
            <a:schemeClr val="accent5"/>
          </a:solidFill>
          <a:ln>
            <a:noFill/>
          </a:ln>
          <a:effectLst>
            <a:outerShdw blurRad="57150" dist="19050" dir="5400000" algn="bl" rotWithShape="0">
              <a:schemeClr val="accent2">
                <a:alpha val="21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p67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1_1_1_1_1_1_2">
    <p:bg>
      <p:bgPr>
        <a:gradFill>
          <a:gsLst>
            <a:gs pos="0">
              <a:schemeClr val="accent5"/>
            </a:gs>
            <a:gs pos="100000">
              <a:schemeClr val="accent4"/>
            </a:gs>
          </a:gsLst>
          <a:lin ang="10801400" scaled="0"/>
        </a:gradFill>
        <a:effectLst/>
      </p:bgPr>
    </p:bg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68"/>
          <p:cNvSpPr/>
          <p:nvPr/>
        </p:nvSpPr>
        <p:spPr>
          <a:xfrm>
            <a:off x="259950" y="251400"/>
            <a:ext cx="8624100" cy="4640700"/>
          </a:xfrm>
          <a:prstGeom prst="roundRect">
            <a:avLst>
              <a:gd name="adj" fmla="val 5278"/>
            </a:avLst>
          </a:prstGeom>
          <a:solidFill>
            <a:schemeClr val="accent5"/>
          </a:solidFill>
          <a:ln>
            <a:noFill/>
          </a:ln>
          <a:effectLst>
            <a:outerShdw blurRad="57150" dist="19050" dir="5400000" algn="bl" rotWithShape="0">
              <a:schemeClr val="accent2">
                <a:alpha val="21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68"/>
          <p:cNvSpPr/>
          <p:nvPr/>
        </p:nvSpPr>
        <p:spPr>
          <a:xfrm rot="5400000">
            <a:off x="4406700" y="415950"/>
            <a:ext cx="4642200" cy="4311600"/>
          </a:xfrm>
          <a:prstGeom prst="round2SameRect">
            <a:avLst>
              <a:gd name="adj1" fmla="val 5481"/>
              <a:gd name="adj2" fmla="val 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p68"/>
          <p:cNvSpPr txBox="1">
            <a:spLocks noGrp="1"/>
          </p:cNvSpPr>
          <p:nvPr>
            <p:ph type="ctrTitle"/>
          </p:nvPr>
        </p:nvSpPr>
        <p:spPr>
          <a:xfrm>
            <a:off x="782950" y="535000"/>
            <a:ext cx="3266700" cy="103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5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370" name="Google Shape;370;p68"/>
          <p:cNvSpPr txBox="1">
            <a:spLocks noGrp="1"/>
          </p:cNvSpPr>
          <p:nvPr>
            <p:ph type="subTitle" idx="1"/>
          </p:nvPr>
        </p:nvSpPr>
        <p:spPr>
          <a:xfrm>
            <a:off x="782950" y="1572100"/>
            <a:ext cx="3266700" cy="14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71" name="Google Shape;371;p68"/>
          <p:cNvSpPr txBox="1"/>
          <p:nvPr/>
        </p:nvSpPr>
        <p:spPr>
          <a:xfrm>
            <a:off x="664625" y="3536600"/>
            <a:ext cx="3503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rPr>
              <a:t>CREDITS: This presentation template was created by </a:t>
            </a:r>
            <a:r>
              <a:rPr lang="ko" sz="1000" b="1">
                <a:solidFill>
                  <a:schemeClr val="dk1"/>
                </a:solidFill>
                <a:uFill>
                  <a:noFill/>
                </a:uFill>
                <a:latin typeface="Red Hat Text"/>
                <a:ea typeface="Red Hat Text"/>
                <a:cs typeface="Red Hat Text"/>
                <a:sym typeface="Red Hat Tex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ko" sz="10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rPr>
              <a:t>, including icons by </a:t>
            </a:r>
            <a:r>
              <a:rPr lang="ko" sz="1000" b="1">
                <a:solidFill>
                  <a:schemeClr val="dk1"/>
                </a:solidFill>
                <a:uFill>
                  <a:noFill/>
                </a:uFill>
                <a:latin typeface="Red Hat Text"/>
                <a:ea typeface="Red Hat Text"/>
                <a:cs typeface="Red Hat Text"/>
                <a:sym typeface="Red Hat Tex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ko" sz="10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rPr>
              <a:t> and infographics &amp; images by </a:t>
            </a:r>
            <a:r>
              <a:rPr lang="ko" sz="1000" b="1">
                <a:solidFill>
                  <a:schemeClr val="dk1"/>
                </a:solidFill>
                <a:uFill>
                  <a:noFill/>
                </a:uFill>
                <a:latin typeface="Red Hat Text"/>
                <a:ea typeface="Red Hat Text"/>
                <a:cs typeface="Red Hat Text"/>
                <a:sym typeface="Red Hat Tex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ko" sz="1000" b="1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 a</a:t>
            </a:r>
            <a:r>
              <a:rPr lang="ko" sz="100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rPr>
              <a:t>nd illustrations by </a:t>
            </a:r>
            <a:r>
              <a:rPr lang="ko" sz="1000" b="1">
                <a:solidFill>
                  <a:schemeClr val="dk1"/>
                </a:solidFill>
                <a:uFill>
                  <a:noFill/>
                </a:uFill>
                <a:latin typeface="Albert Sans"/>
                <a:ea typeface="Albert Sans"/>
                <a:cs typeface="Albert Sans"/>
                <a:sym typeface="Albert San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Storyset</a:t>
            </a:r>
            <a:endParaRPr b="1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solidFill>
                <a:schemeClr val="dk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bg>
      <p:bgPr>
        <a:gradFill>
          <a:gsLst>
            <a:gs pos="0">
              <a:schemeClr val="accent5"/>
            </a:gs>
            <a:gs pos="100000">
              <a:schemeClr val="lt2"/>
            </a:gs>
          </a:gsLst>
          <a:lin ang="2700006" scaled="0"/>
        </a:gradFill>
        <a:effectLst/>
      </p:bgPr>
    </p:bg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69"/>
          <p:cNvSpPr/>
          <p:nvPr/>
        </p:nvSpPr>
        <p:spPr>
          <a:xfrm>
            <a:off x="259950" y="251400"/>
            <a:ext cx="8624100" cy="4640700"/>
          </a:xfrm>
          <a:prstGeom prst="roundRect">
            <a:avLst>
              <a:gd name="adj" fmla="val 5278"/>
            </a:avLst>
          </a:prstGeom>
          <a:solidFill>
            <a:schemeClr val="accent5"/>
          </a:solidFill>
          <a:ln>
            <a:noFill/>
          </a:ln>
          <a:effectLst>
            <a:outerShdw blurRad="57150" dist="19050" dir="5400000" algn="bl" rotWithShape="0">
              <a:schemeClr val="accent2">
                <a:alpha val="21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bg>
      <p:bgPr>
        <a:gradFill>
          <a:gsLst>
            <a:gs pos="0">
              <a:schemeClr val="accent5"/>
            </a:gs>
            <a:gs pos="100000">
              <a:schemeClr val="lt2"/>
            </a:gs>
          </a:gsLst>
          <a:lin ang="10800025" scaled="0"/>
        </a:gradFill>
        <a:effectLst/>
      </p:bgPr>
    </p:bg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70"/>
          <p:cNvSpPr/>
          <p:nvPr/>
        </p:nvSpPr>
        <p:spPr>
          <a:xfrm>
            <a:off x="259950" y="251400"/>
            <a:ext cx="8624100" cy="4640700"/>
          </a:xfrm>
          <a:prstGeom prst="roundRect">
            <a:avLst>
              <a:gd name="adj" fmla="val 5278"/>
            </a:avLst>
          </a:prstGeom>
          <a:solidFill>
            <a:schemeClr val="accent5"/>
          </a:solidFill>
          <a:ln>
            <a:noFill/>
          </a:ln>
          <a:effectLst>
            <a:outerShdw blurRad="57150" dist="19050" dir="5400000" algn="bl" rotWithShape="0">
              <a:schemeClr val="accent2">
                <a:alpha val="21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gradFill>
          <a:gsLst>
            <a:gs pos="0">
              <a:schemeClr val="accent5"/>
            </a:gs>
            <a:gs pos="100000">
              <a:schemeClr val="accent4"/>
            </a:gs>
          </a:gsLst>
          <a:lin ang="2700006" scaled="0"/>
        </a:gradFill>
        <a:effectLst/>
      </p:bgPr>
    </p:bg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72"/>
          <p:cNvSpPr/>
          <p:nvPr/>
        </p:nvSpPr>
        <p:spPr>
          <a:xfrm>
            <a:off x="259950" y="251400"/>
            <a:ext cx="8624100" cy="4640700"/>
          </a:xfrm>
          <a:prstGeom prst="roundRect">
            <a:avLst>
              <a:gd name="adj" fmla="val 5278"/>
            </a:avLst>
          </a:prstGeom>
          <a:solidFill>
            <a:schemeClr val="accent5"/>
          </a:solidFill>
          <a:ln>
            <a:noFill/>
          </a:ln>
          <a:effectLst>
            <a:outerShdw blurRad="57150" dist="19050" dir="5400000" algn="bl" rotWithShape="0">
              <a:schemeClr val="accent2">
                <a:alpha val="21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p72"/>
          <p:cNvSpPr txBox="1">
            <a:spLocks noGrp="1"/>
          </p:cNvSpPr>
          <p:nvPr>
            <p:ph type="ctrTitle"/>
          </p:nvPr>
        </p:nvSpPr>
        <p:spPr>
          <a:xfrm>
            <a:off x="1911413" y="535000"/>
            <a:ext cx="5321100" cy="14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8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382" name="Google Shape;382;p72"/>
          <p:cNvSpPr txBox="1">
            <a:spLocks noGrp="1"/>
          </p:cNvSpPr>
          <p:nvPr>
            <p:ph type="subTitle" idx="1"/>
          </p:nvPr>
        </p:nvSpPr>
        <p:spPr>
          <a:xfrm>
            <a:off x="1911425" y="2022900"/>
            <a:ext cx="5321100" cy="47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gradFill>
          <a:gsLst>
            <a:gs pos="0">
              <a:schemeClr val="accent5"/>
            </a:gs>
            <a:gs pos="100000">
              <a:schemeClr val="accent4"/>
            </a:gs>
          </a:gsLst>
          <a:lin ang="2698631" scaled="0"/>
        </a:gradFill>
        <a:effectLst/>
      </p:bgPr>
    </p:bg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73"/>
          <p:cNvSpPr/>
          <p:nvPr/>
        </p:nvSpPr>
        <p:spPr>
          <a:xfrm>
            <a:off x="259950" y="251400"/>
            <a:ext cx="8624100" cy="4640700"/>
          </a:xfrm>
          <a:prstGeom prst="roundRect">
            <a:avLst>
              <a:gd name="adj" fmla="val 5278"/>
            </a:avLst>
          </a:prstGeom>
          <a:solidFill>
            <a:schemeClr val="accent5"/>
          </a:solidFill>
          <a:ln>
            <a:noFill/>
          </a:ln>
          <a:effectLst>
            <a:outerShdw blurRad="57150" dist="19050" dir="5400000" algn="bl" rotWithShape="0">
              <a:schemeClr val="accent2">
                <a:alpha val="21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73"/>
          <p:cNvSpPr txBox="1">
            <a:spLocks noGrp="1"/>
          </p:cNvSpPr>
          <p:nvPr>
            <p:ph type="title"/>
          </p:nvPr>
        </p:nvSpPr>
        <p:spPr>
          <a:xfrm>
            <a:off x="1708650" y="2352750"/>
            <a:ext cx="5726700" cy="74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86" name="Google Shape;386;p73"/>
          <p:cNvSpPr txBox="1">
            <a:spLocks noGrp="1"/>
          </p:cNvSpPr>
          <p:nvPr>
            <p:ph type="title" idx="2" hasCustomPrompt="1"/>
          </p:nvPr>
        </p:nvSpPr>
        <p:spPr>
          <a:xfrm>
            <a:off x="1708650" y="1587150"/>
            <a:ext cx="57267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5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87" name="Google Shape;387;p73"/>
          <p:cNvSpPr txBox="1">
            <a:spLocks noGrp="1"/>
          </p:cNvSpPr>
          <p:nvPr>
            <p:ph type="subTitle" idx="1"/>
          </p:nvPr>
        </p:nvSpPr>
        <p:spPr>
          <a:xfrm>
            <a:off x="1708650" y="2944650"/>
            <a:ext cx="57267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gradFill>
          <a:gsLst>
            <a:gs pos="0">
              <a:schemeClr val="accent5"/>
            </a:gs>
            <a:gs pos="100000">
              <a:schemeClr val="accent4"/>
            </a:gs>
          </a:gsLst>
          <a:lin ang="2698631" scaled="0"/>
        </a:gradFill>
        <a:effectLst/>
      </p:bgPr>
    </p:bg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74"/>
          <p:cNvSpPr/>
          <p:nvPr/>
        </p:nvSpPr>
        <p:spPr>
          <a:xfrm>
            <a:off x="259950" y="251400"/>
            <a:ext cx="8624100" cy="4640700"/>
          </a:xfrm>
          <a:prstGeom prst="roundRect">
            <a:avLst>
              <a:gd name="adj" fmla="val 5278"/>
            </a:avLst>
          </a:prstGeom>
          <a:solidFill>
            <a:schemeClr val="accent5"/>
          </a:solidFill>
          <a:ln>
            <a:noFill/>
          </a:ln>
          <a:effectLst>
            <a:outerShdw blurRad="57150" dist="19050" dir="5400000" algn="bl" rotWithShape="0">
              <a:schemeClr val="accent2">
                <a:alpha val="21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" name="Google Shape;390;p74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9pPr>
          </a:lstStyle>
          <a:p>
            <a:endParaRPr/>
          </a:p>
        </p:txBody>
      </p:sp>
      <p:sp>
        <p:nvSpPr>
          <p:cNvPr id="391" name="Google Shape;391;p74"/>
          <p:cNvSpPr txBox="1">
            <a:spLocks noGrp="1"/>
          </p:cNvSpPr>
          <p:nvPr>
            <p:ph type="body" idx="1"/>
          </p:nvPr>
        </p:nvSpPr>
        <p:spPr>
          <a:xfrm>
            <a:off x="715100" y="1242450"/>
            <a:ext cx="7713900" cy="670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ed Hat Text Medium"/>
              <a:buChar char="●"/>
              <a:defRPr sz="16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marL="914400" lvl="1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ed Hat Text Medium"/>
              <a:buChar char="○"/>
              <a:defRPr sz="16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marL="1371600" lvl="2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ed Hat Text Medium"/>
              <a:buChar char="■"/>
              <a:defRPr sz="16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marL="1828800" lvl="3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ed Hat Text Medium"/>
              <a:buChar char="●"/>
              <a:defRPr sz="16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marL="2286000" lvl="4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ed Hat Text Medium"/>
              <a:buChar char="○"/>
              <a:defRPr sz="16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marL="2743200" lvl="5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ed Hat Text Medium"/>
              <a:buChar char="■"/>
              <a:defRPr sz="16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marL="3200400" lvl="6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ed Hat Text Medium"/>
              <a:buChar char="●"/>
              <a:defRPr sz="16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marL="3657600" lvl="7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ed Hat Text Medium"/>
              <a:buChar char="○"/>
              <a:defRPr sz="16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marL="4114800" lvl="8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ed Hat Text Medium"/>
              <a:buChar char="■"/>
              <a:defRPr sz="16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gradFill>
          <a:gsLst>
            <a:gs pos="0">
              <a:schemeClr val="accent5"/>
            </a:gs>
            <a:gs pos="100000">
              <a:schemeClr val="accent4"/>
            </a:gs>
          </a:gsLst>
          <a:lin ang="10800025" scaled="0"/>
        </a:gradFill>
        <a:effectLst/>
      </p:bgPr>
    </p:bg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75"/>
          <p:cNvSpPr/>
          <p:nvPr/>
        </p:nvSpPr>
        <p:spPr>
          <a:xfrm>
            <a:off x="259950" y="251400"/>
            <a:ext cx="8624100" cy="4640700"/>
          </a:xfrm>
          <a:prstGeom prst="roundRect">
            <a:avLst>
              <a:gd name="adj" fmla="val 5278"/>
            </a:avLst>
          </a:prstGeom>
          <a:solidFill>
            <a:schemeClr val="accent5"/>
          </a:solidFill>
          <a:ln>
            <a:noFill/>
          </a:ln>
          <a:effectLst>
            <a:outerShdw blurRad="57150" dist="19050" dir="5400000" algn="bl" rotWithShape="0">
              <a:schemeClr val="accent2">
                <a:alpha val="21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75"/>
          <p:cNvSpPr/>
          <p:nvPr/>
        </p:nvSpPr>
        <p:spPr>
          <a:xfrm rot="5400000">
            <a:off x="4407150" y="415950"/>
            <a:ext cx="4642200" cy="4311600"/>
          </a:xfrm>
          <a:prstGeom prst="round2SameRect">
            <a:avLst>
              <a:gd name="adj1" fmla="val 5481"/>
              <a:gd name="adj2" fmla="val 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" name="Google Shape;395;p75"/>
          <p:cNvSpPr txBox="1">
            <a:spLocks noGrp="1"/>
          </p:cNvSpPr>
          <p:nvPr>
            <p:ph type="subTitle" idx="1"/>
          </p:nvPr>
        </p:nvSpPr>
        <p:spPr>
          <a:xfrm>
            <a:off x="715100" y="1743750"/>
            <a:ext cx="3382500" cy="70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500" b="1">
                <a:latin typeface="Shippori Antique"/>
                <a:ea typeface="Shippori Antique"/>
                <a:cs typeface="Shippori Antique"/>
                <a:sym typeface="Shippori Antiqu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96" name="Google Shape;396;p75"/>
          <p:cNvSpPr txBox="1">
            <a:spLocks noGrp="1"/>
          </p:cNvSpPr>
          <p:nvPr>
            <p:ph type="subTitle" idx="2"/>
          </p:nvPr>
        </p:nvSpPr>
        <p:spPr>
          <a:xfrm>
            <a:off x="5046400" y="1743750"/>
            <a:ext cx="3382500" cy="70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97" name="Google Shape;397;p75"/>
          <p:cNvSpPr txBox="1">
            <a:spLocks noGrp="1"/>
          </p:cNvSpPr>
          <p:nvPr>
            <p:ph type="subTitle" idx="3"/>
          </p:nvPr>
        </p:nvSpPr>
        <p:spPr>
          <a:xfrm>
            <a:off x="715100" y="2447850"/>
            <a:ext cx="3382500" cy="193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98" name="Google Shape;398;p75"/>
          <p:cNvSpPr txBox="1">
            <a:spLocks noGrp="1"/>
          </p:cNvSpPr>
          <p:nvPr>
            <p:ph type="subTitle" idx="4"/>
          </p:nvPr>
        </p:nvSpPr>
        <p:spPr>
          <a:xfrm>
            <a:off x="5046400" y="2447850"/>
            <a:ext cx="3382500" cy="193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gradFill>
          <a:gsLst>
            <a:gs pos="0">
              <a:schemeClr val="accent5"/>
            </a:gs>
            <a:gs pos="100000">
              <a:schemeClr val="accent4"/>
            </a:gs>
          </a:gsLst>
          <a:lin ang="2698631" scaled="0"/>
        </a:gradFill>
        <a:effectLst/>
      </p:bgPr>
    </p:bg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76"/>
          <p:cNvSpPr/>
          <p:nvPr/>
        </p:nvSpPr>
        <p:spPr>
          <a:xfrm>
            <a:off x="259950" y="251400"/>
            <a:ext cx="8624100" cy="4640700"/>
          </a:xfrm>
          <a:prstGeom prst="roundRect">
            <a:avLst>
              <a:gd name="adj" fmla="val 5278"/>
            </a:avLst>
          </a:prstGeom>
          <a:solidFill>
            <a:schemeClr val="accent5"/>
          </a:solidFill>
          <a:ln>
            <a:noFill/>
          </a:ln>
          <a:effectLst>
            <a:outerShdw blurRad="57150" dist="19050" dir="5400000" algn="bl" rotWithShape="0">
              <a:schemeClr val="accent2">
                <a:alpha val="21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" name="Google Shape;401;p76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gradFill>
          <a:gsLst>
            <a:gs pos="0">
              <a:schemeClr val="accent5"/>
            </a:gs>
            <a:gs pos="100000">
              <a:schemeClr val="accent4"/>
            </a:gs>
          </a:gsLst>
          <a:lin ang="2698631" scaled="0"/>
        </a:gradFill>
        <a:effectLst/>
      </p:bgPr>
    </p:bg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77"/>
          <p:cNvSpPr/>
          <p:nvPr/>
        </p:nvSpPr>
        <p:spPr>
          <a:xfrm>
            <a:off x="259950" y="251400"/>
            <a:ext cx="8624100" cy="4640700"/>
          </a:xfrm>
          <a:prstGeom prst="roundRect">
            <a:avLst>
              <a:gd name="adj" fmla="val 5278"/>
            </a:avLst>
          </a:prstGeom>
          <a:solidFill>
            <a:schemeClr val="accent5"/>
          </a:solidFill>
          <a:ln>
            <a:noFill/>
          </a:ln>
          <a:effectLst>
            <a:outerShdw blurRad="57150" dist="19050" dir="5400000" algn="bl" rotWithShape="0">
              <a:schemeClr val="accent2">
                <a:alpha val="21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" name="Google Shape;404;p77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9pPr>
          </a:lstStyle>
          <a:p>
            <a:endParaRPr/>
          </a:p>
        </p:txBody>
      </p:sp>
      <p:sp>
        <p:nvSpPr>
          <p:cNvPr id="405" name="Google Shape;405;p77"/>
          <p:cNvSpPr txBox="1">
            <a:spLocks noGrp="1"/>
          </p:cNvSpPr>
          <p:nvPr>
            <p:ph type="body" idx="1"/>
          </p:nvPr>
        </p:nvSpPr>
        <p:spPr>
          <a:xfrm>
            <a:off x="2376900" y="1577725"/>
            <a:ext cx="4390200" cy="2575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ed Hat Text Medium"/>
              <a:buChar char="●"/>
              <a:defRPr sz="16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marL="914400" lvl="1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ed Hat Text Medium"/>
              <a:buChar char="○"/>
              <a:defRPr sz="16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marL="1371600" lvl="2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ed Hat Text Medium"/>
              <a:buChar char="■"/>
              <a:defRPr sz="16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marL="1828800" lvl="3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ed Hat Text Medium"/>
              <a:buChar char="●"/>
              <a:defRPr sz="16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marL="2286000" lvl="4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ed Hat Text Medium"/>
              <a:buChar char="○"/>
              <a:defRPr sz="16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marL="2743200" lvl="5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ed Hat Text Medium"/>
              <a:buChar char="■"/>
              <a:defRPr sz="16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marL="3200400" lvl="6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ed Hat Text Medium"/>
              <a:buChar char="●"/>
              <a:defRPr sz="16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marL="3657600" lvl="7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ed Hat Text Medium"/>
              <a:buChar char="○"/>
              <a:defRPr sz="16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marL="4114800" lvl="8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ed Hat Text Medium"/>
              <a:buChar char="■"/>
              <a:defRPr sz="16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gradFill>
          <a:gsLst>
            <a:gs pos="0">
              <a:schemeClr val="accent5"/>
            </a:gs>
            <a:gs pos="100000">
              <a:schemeClr val="accent4"/>
            </a:gs>
          </a:gsLst>
          <a:lin ang="2698631" scaled="0"/>
        </a:gradFill>
        <a:effectLst/>
      </p:bgPr>
    </p:bg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78"/>
          <p:cNvSpPr/>
          <p:nvPr/>
        </p:nvSpPr>
        <p:spPr>
          <a:xfrm>
            <a:off x="259950" y="251400"/>
            <a:ext cx="8624100" cy="4640700"/>
          </a:xfrm>
          <a:prstGeom prst="roundRect">
            <a:avLst>
              <a:gd name="adj" fmla="val 5278"/>
            </a:avLst>
          </a:prstGeom>
          <a:solidFill>
            <a:schemeClr val="accent5"/>
          </a:solidFill>
          <a:ln>
            <a:noFill/>
          </a:ln>
          <a:effectLst>
            <a:outerShdw blurRad="57150" dist="19050" dir="5400000" algn="bl" rotWithShape="0">
              <a:schemeClr val="accent2">
                <a:alpha val="21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p78"/>
          <p:cNvSpPr txBox="1">
            <a:spLocks noGrp="1"/>
          </p:cNvSpPr>
          <p:nvPr>
            <p:ph type="title"/>
          </p:nvPr>
        </p:nvSpPr>
        <p:spPr>
          <a:xfrm>
            <a:off x="711538" y="1411488"/>
            <a:ext cx="4215000" cy="217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5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gradFill>
          <a:gsLst>
            <a:gs pos="0">
              <a:schemeClr val="accent5"/>
            </a:gs>
            <a:gs pos="100000">
              <a:schemeClr val="accent3"/>
            </a:gs>
          </a:gsLst>
          <a:lin ang="2700006" scaled="0"/>
        </a:gradFill>
        <a:effectLst/>
      </p:bgPr>
    </p:bg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79"/>
          <p:cNvSpPr/>
          <p:nvPr/>
        </p:nvSpPr>
        <p:spPr>
          <a:xfrm>
            <a:off x="259950" y="251400"/>
            <a:ext cx="8624100" cy="4640700"/>
          </a:xfrm>
          <a:prstGeom prst="roundRect">
            <a:avLst>
              <a:gd name="adj" fmla="val 5278"/>
            </a:avLst>
          </a:prstGeom>
          <a:solidFill>
            <a:schemeClr val="accent5"/>
          </a:solidFill>
          <a:ln>
            <a:noFill/>
          </a:ln>
          <a:effectLst>
            <a:outerShdw blurRad="57150" dist="19050" dir="5400000" algn="bl" rotWithShape="0">
              <a:schemeClr val="accent2">
                <a:alpha val="21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1" name="Google Shape;411;p79"/>
          <p:cNvSpPr txBox="1">
            <a:spLocks noGrp="1"/>
          </p:cNvSpPr>
          <p:nvPr>
            <p:ph type="title"/>
          </p:nvPr>
        </p:nvSpPr>
        <p:spPr>
          <a:xfrm>
            <a:off x="4273073" y="1118800"/>
            <a:ext cx="38568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12" name="Google Shape;412;p79"/>
          <p:cNvSpPr txBox="1">
            <a:spLocks noGrp="1"/>
          </p:cNvSpPr>
          <p:nvPr>
            <p:ph type="subTitle" idx="1"/>
          </p:nvPr>
        </p:nvSpPr>
        <p:spPr>
          <a:xfrm>
            <a:off x="4273032" y="1994200"/>
            <a:ext cx="3856800" cy="184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80"/>
          <p:cNvSpPr txBox="1">
            <a:spLocks noGrp="1"/>
          </p:cNvSpPr>
          <p:nvPr>
            <p:ph type="title"/>
          </p:nvPr>
        </p:nvSpPr>
        <p:spPr>
          <a:xfrm>
            <a:off x="948000" y="3967100"/>
            <a:ext cx="7248000" cy="6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000">
                <a:highlight>
                  <a:schemeClr val="accent5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gradFill>
          <a:gsLst>
            <a:gs pos="0">
              <a:schemeClr val="accent5"/>
            </a:gs>
            <a:gs pos="100000">
              <a:schemeClr val="accent4"/>
            </a:gs>
          </a:gsLst>
          <a:lin ang="16200038" scaled="0"/>
        </a:gradFill>
        <a:effectLst/>
      </p:bgPr>
    </p:bg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81"/>
          <p:cNvSpPr/>
          <p:nvPr/>
        </p:nvSpPr>
        <p:spPr>
          <a:xfrm>
            <a:off x="259950" y="251400"/>
            <a:ext cx="8624100" cy="4640700"/>
          </a:xfrm>
          <a:prstGeom prst="roundRect">
            <a:avLst>
              <a:gd name="adj" fmla="val 5278"/>
            </a:avLst>
          </a:prstGeom>
          <a:solidFill>
            <a:schemeClr val="accent5"/>
          </a:solidFill>
          <a:ln>
            <a:noFill/>
          </a:ln>
          <a:effectLst>
            <a:outerShdw blurRad="57150" dist="19050" dir="5400000" algn="bl" rotWithShape="0">
              <a:schemeClr val="accent2">
                <a:alpha val="21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" name="Google Shape;417;p81"/>
          <p:cNvSpPr txBox="1">
            <a:spLocks noGrp="1"/>
          </p:cNvSpPr>
          <p:nvPr>
            <p:ph type="title" hasCustomPrompt="1"/>
          </p:nvPr>
        </p:nvSpPr>
        <p:spPr>
          <a:xfrm>
            <a:off x="1284000" y="1363975"/>
            <a:ext cx="6576000" cy="170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418" name="Google Shape;418;p81"/>
          <p:cNvSpPr txBox="1">
            <a:spLocks noGrp="1"/>
          </p:cNvSpPr>
          <p:nvPr>
            <p:ph type="subTitle" idx="1"/>
          </p:nvPr>
        </p:nvSpPr>
        <p:spPr>
          <a:xfrm>
            <a:off x="1284000" y="3069475"/>
            <a:ext cx="6576000" cy="4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bg>
      <p:bgPr>
        <a:gradFill>
          <a:gsLst>
            <a:gs pos="0">
              <a:schemeClr val="accent5"/>
            </a:gs>
            <a:gs pos="100000">
              <a:schemeClr val="accent4"/>
            </a:gs>
          </a:gsLst>
          <a:lin ang="2700006" scaled="0"/>
        </a:gradFill>
        <a:effectLst/>
      </p:bgPr>
    </p:bg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83"/>
          <p:cNvSpPr/>
          <p:nvPr/>
        </p:nvSpPr>
        <p:spPr>
          <a:xfrm>
            <a:off x="259950" y="251400"/>
            <a:ext cx="8624100" cy="4640700"/>
          </a:xfrm>
          <a:prstGeom prst="roundRect">
            <a:avLst>
              <a:gd name="adj" fmla="val 5278"/>
            </a:avLst>
          </a:prstGeom>
          <a:solidFill>
            <a:schemeClr val="accent5"/>
          </a:solidFill>
          <a:ln>
            <a:noFill/>
          </a:ln>
          <a:effectLst>
            <a:outerShdw blurRad="57150" dist="19050" dir="5400000" algn="bl" rotWithShape="0">
              <a:schemeClr val="accent2">
                <a:alpha val="21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422;p83"/>
          <p:cNvSpPr txBox="1">
            <a:spLocks noGrp="1"/>
          </p:cNvSpPr>
          <p:nvPr>
            <p:ph type="title" hasCustomPrompt="1"/>
          </p:nvPr>
        </p:nvSpPr>
        <p:spPr>
          <a:xfrm>
            <a:off x="1314462" y="1356700"/>
            <a:ext cx="3257400" cy="59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23" name="Google Shape;423;p83"/>
          <p:cNvSpPr txBox="1">
            <a:spLocks noGrp="1"/>
          </p:cNvSpPr>
          <p:nvPr>
            <p:ph type="subTitle" idx="1"/>
          </p:nvPr>
        </p:nvSpPr>
        <p:spPr>
          <a:xfrm>
            <a:off x="1314462" y="2237275"/>
            <a:ext cx="3257400" cy="673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24" name="Google Shape;424;p83"/>
          <p:cNvSpPr txBox="1">
            <a:spLocks noGrp="1"/>
          </p:cNvSpPr>
          <p:nvPr>
            <p:ph type="subTitle" idx="2"/>
          </p:nvPr>
        </p:nvSpPr>
        <p:spPr>
          <a:xfrm>
            <a:off x="1314462" y="1873910"/>
            <a:ext cx="3257400" cy="51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25" name="Google Shape;425;p83"/>
          <p:cNvSpPr txBox="1">
            <a:spLocks noGrp="1"/>
          </p:cNvSpPr>
          <p:nvPr>
            <p:ph type="title" idx="3"/>
          </p:nvPr>
        </p:nvSpPr>
        <p:spPr>
          <a:xfrm>
            <a:off x="715100" y="535000"/>
            <a:ext cx="7713900" cy="707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9pPr>
          </a:lstStyle>
          <a:p>
            <a:endParaRPr/>
          </a:p>
        </p:txBody>
      </p:sp>
      <p:sp>
        <p:nvSpPr>
          <p:cNvPr id="426" name="Google Shape;426;p83"/>
          <p:cNvSpPr txBox="1">
            <a:spLocks noGrp="1"/>
          </p:cNvSpPr>
          <p:nvPr>
            <p:ph type="title" idx="4" hasCustomPrompt="1"/>
          </p:nvPr>
        </p:nvSpPr>
        <p:spPr>
          <a:xfrm>
            <a:off x="4572089" y="1356700"/>
            <a:ext cx="3257400" cy="59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27" name="Google Shape;427;p83"/>
          <p:cNvSpPr txBox="1">
            <a:spLocks noGrp="1"/>
          </p:cNvSpPr>
          <p:nvPr>
            <p:ph type="subTitle" idx="5"/>
          </p:nvPr>
        </p:nvSpPr>
        <p:spPr>
          <a:xfrm>
            <a:off x="4572088" y="2237275"/>
            <a:ext cx="3257400" cy="673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28" name="Google Shape;428;p83"/>
          <p:cNvSpPr txBox="1">
            <a:spLocks noGrp="1"/>
          </p:cNvSpPr>
          <p:nvPr>
            <p:ph type="subTitle" idx="6"/>
          </p:nvPr>
        </p:nvSpPr>
        <p:spPr>
          <a:xfrm>
            <a:off x="4572089" y="1873910"/>
            <a:ext cx="3257400" cy="51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29" name="Google Shape;429;p83"/>
          <p:cNvSpPr txBox="1">
            <a:spLocks noGrp="1"/>
          </p:cNvSpPr>
          <p:nvPr>
            <p:ph type="title" idx="7" hasCustomPrompt="1"/>
          </p:nvPr>
        </p:nvSpPr>
        <p:spPr>
          <a:xfrm>
            <a:off x="1314504" y="2910780"/>
            <a:ext cx="3257400" cy="59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30" name="Google Shape;430;p83"/>
          <p:cNvSpPr txBox="1">
            <a:spLocks noGrp="1"/>
          </p:cNvSpPr>
          <p:nvPr>
            <p:ph type="subTitle" idx="8"/>
          </p:nvPr>
        </p:nvSpPr>
        <p:spPr>
          <a:xfrm>
            <a:off x="1314512" y="3791275"/>
            <a:ext cx="3257400" cy="673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31" name="Google Shape;431;p83"/>
          <p:cNvSpPr txBox="1">
            <a:spLocks noGrp="1"/>
          </p:cNvSpPr>
          <p:nvPr>
            <p:ph type="subTitle" idx="9"/>
          </p:nvPr>
        </p:nvSpPr>
        <p:spPr>
          <a:xfrm>
            <a:off x="1314504" y="3427977"/>
            <a:ext cx="3257400" cy="51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32" name="Google Shape;432;p83"/>
          <p:cNvSpPr txBox="1">
            <a:spLocks noGrp="1"/>
          </p:cNvSpPr>
          <p:nvPr>
            <p:ph type="title" idx="13" hasCustomPrompt="1"/>
          </p:nvPr>
        </p:nvSpPr>
        <p:spPr>
          <a:xfrm>
            <a:off x="4572131" y="2910780"/>
            <a:ext cx="3257400" cy="59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33" name="Google Shape;433;p83"/>
          <p:cNvSpPr txBox="1">
            <a:spLocks noGrp="1"/>
          </p:cNvSpPr>
          <p:nvPr>
            <p:ph type="subTitle" idx="14"/>
          </p:nvPr>
        </p:nvSpPr>
        <p:spPr>
          <a:xfrm>
            <a:off x="4572138" y="3791275"/>
            <a:ext cx="3257400" cy="673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34" name="Google Shape;434;p83"/>
          <p:cNvSpPr txBox="1">
            <a:spLocks noGrp="1"/>
          </p:cNvSpPr>
          <p:nvPr>
            <p:ph type="subTitle" idx="15"/>
          </p:nvPr>
        </p:nvSpPr>
        <p:spPr>
          <a:xfrm>
            <a:off x="4572131" y="3427977"/>
            <a:ext cx="3257400" cy="51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bg>
      <p:bgPr>
        <a:gradFill>
          <a:gsLst>
            <a:gs pos="0">
              <a:schemeClr val="accent5"/>
            </a:gs>
            <a:gs pos="100000">
              <a:schemeClr val="accent4"/>
            </a:gs>
          </a:gsLst>
          <a:lin ang="16200038" scaled="0"/>
        </a:gradFill>
        <a:effectLst/>
      </p:bgPr>
    </p:bg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84"/>
          <p:cNvSpPr/>
          <p:nvPr/>
        </p:nvSpPr>
        <p:spPr>
          <a:xfrm>
            <a:off x="259950" y="251400"/>
            <a:ext cx="8624100" cy="4640700"/>
          </a:xfrm>
          <a:prstGeom prst="roundRect">
            <a:avLst>
              <a:gd name="adj" fmla="val 5278"/>
            </a:avLst>
          </a:prstGeom>
          <a:solidFill>
            <a:schemeClr val="accent5"/>
          </a:solidFill>
          <a:ln>
            <a:noFill/>
          </a:ln>
          <a:effectLst>
            <a:outerShdw blurRad="57150" dist="19050" dir="5400000" algn="bl" rotWithShape="0">
              <a:schemeClr val="accent2">
                <a:alpha val="21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p84"/>
          <p:cNvSpPr txBox="1">
            <a:spLocks noGrp="1"/>
          </p:cNvSpPr>
          <p:nvPr>
            <p:ph type="subTitle" idx="1"/>
          </p:nvPr>
        </p:nvSpPr>
        <p:spPr>
          <a:xfrm>
            <a:off x="1299903" y="1075350"/>
            <a:ext cx="6544200" cy="232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38" name="Google Shape;438;p84"/>
          <p:cNvSpPr txBox="1">
            <a:spLocks noGrp="1"/>
          </p:cNvSpPr>
          <p:nvPr>
            <p:ph type="subTitle" idx="2"/>
          </p:nvPr>
        </p:nvSpPr>
        <p:spPr>
          <a:xfrm>
            <a:off x="1299897" y="3552450"/>
            <a:ext cx="6544200" cy="51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 b="1">
                <a:solidFill>
                  <a:schemeClr val="lt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bg>
      <p:bgPr>
        <a:gradFill>
          <a:gsLst>
            <a:gs pos="0">
              <a:schemeClr val="accent5"/>
            </a:gs>
            <a:gs pos="100000">
              <a:schemeClr val="accent4"/>
            </a:gs>
          </a:gsLst>
          <a:lin ang="2698631" scaled="0"/>
        </a:gradFill>
        <a:effectLst/>
      </p:bgPr>
    </p:bg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85"/>
          <p:cNvSpPr/>
          <p:nvPr/>
        </p:nvSpPr>
        <p:spPr>
          <a:xfrm>
            <a:off x="259950" y="251400"/>
            <a:ext cx="8624100" cy="4640700"/>
          </a:xfrm>
          <a:prstGeom prst="roundRect">
            <a:avLst>
              <a:gd name="adj" fmla="val 5278"/>
            </a:avLst>
          </a:prstGeom>
          <a:solidFill>
            <a:schemeClr val="accent5"/>
          </a:solidFill>
          <a:ln>
            <a:noFill/>
          </a:ln>
          <a:effectLst>
            <a:outerShdw blurRad="57150" dist="19050" dir="5400000" algn="bl" rotWithShape="0">
              <a:schemeClr val="accent2">
                <a:alpha val="21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p85"/>
          <p:cNvSpPr/>
          <p:nvPr/>
        </p:nvSpPr>
        <p:spPr>
          <a:xfrm rot="-5400000">
            <a:off x="94650" y="415950"/>
            <a:ext cx="4642200" cy="4311600"/>
          </a:xfrm>
          <a:prstGeom prst="round2SameRect">
            <a:avLst>
              <a:gd name="adj1" fmla="val 5481"/>
              <a:gd name="adj2" fmla="val 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" name="Google Shape;442;p85"/>
          <p:cNvSpPr txBox="1">
            <a:spLocks noGrp="1"/>
          </p:cNvSpPr>
          <p:nvPr>
            <p:ph type="subTitle" idx="1"/>
          </p:nvPr>
        </p:nvSpPr>
        <p:spPr>
          <a:xfrm>
            <a:off x="715102" y="1199800"/>
            <a:ext cx="3382500" cy="70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500" b="1">
                <a:latin typeface="Shippori Antique"/>
                <a:ea typeface="Shippori Antique"/>
                <a:cs typeface="Shippori Antique"/>
                <a:sym typeface="Shippori Antiqu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43" name="Google Shape;443;p85"/>
          <p:cNvSpPr txBox="1">
            <a:spLocks noGrp="1"/>
          </p:cNvSpPr>
          <p:nvPr>
            <p:ph type="subTitle" idx="2"/>
          </p:nvPr>
        </p:nvSpPr>
        <p:spPr>
          <a:xfrm>
            <a:off x="715102" y="1903900"/>
            <a:ext cx="3382500" cy="192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1">
    <p:bg>
      <p:bgPr>
        <a:gradFill>
          <a:gsLst>
            <a:gs pos="0">
              <a:schemeClr val="accent5"/>
            </a:gs>
            <a:gs pos="100000">
              <a:schemeClr val="accent4"/>
            </a:gs>
          </a:gsLst>
          <a:lin ang="10800025" scaled="0"/>
        </a:gradFill>
        <a:effectLst/>
      </p:bgPr>
    </p:bg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86"/>
          <p:cNvSpPr/>
          <p:nvPr/>
        </p:nvSpPr>
        <p:spPr>
          <a:xfrm>
            <a:off x="259950" y="251400"/>
            <a:ext cx="8624100" cy="4640700"/>
          </a:xfrm>
          <a:prstGeom prst="roundRect">
            <a:avLst>
              <a:gd name="adj" fmla="val 5278"/>
            </a:avLst>
          </a:prstGeom>
          <a:solidFill>
            <a:schemeClr val="accent5"/>
          </a:solidFill>
          <a:ln>
            <a:noFill/>
          </a:ln>
          <a:effectLst>
            <a:outerShdw blurRad="57150" dist="19050" dir="5400000" algn="bl" rotWithShape="0">
              <a:schemeClr val="accent2">
                <a:alpha val="21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" name="Google Shape;446;p86"/>
          <p:cNvSpPr/>
          <p:nvPr/>
        </p:nvSpPr>
        <p:spPr>
          <a:xfrm rot="5400000">
            <a:off x="4406700" y="415950"/>
            <a:ext cx="4642200" cy="4311600"/>
          </a:xfrm>
          <a:prstGeom prst="round2SameRect">
            <a:avLst>
              <a:gd name="adj1" fmla="val 5481"/>
              <a:gd name="adj2" fmla="val 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" name="Google Shape;447;p86"/>
          <p:cNvSpPr txBox="1">
            <a:spLocks noGrp="1"/>
          </p:cNvSpPr>
          <p:nvPr>
            <p:ph type="subTitle" idx="1"/>
          </p:nvPr>
        </p:nvSpPr>
        <p:spPr>
          <a:xfrm>
            <a:off x="5046402" y="1199800"/>
            <a:ext cx="3382500" cy="70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500" b="1">
                <a:latin typeface="Shippori Antique"/>
                <a:ea typeface="Shippori Antique"/>
                <a:cs typeface="Shippori Antique"/>
                <a:sym typeface="Shippori Antiqu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48" name="Google Shape;448;p86"/>
          <p:cNvSpPr txBox="1">
            <a:spLocks noGrp="1"/>
          </p:cNvSpPr>
          <p:nvPr>
            <p:ph type="subTitle" idx="2"/>
          </p:nvPr>
        </p:nvSpPr>
        <p:spPr>
          <a:xfrm>
            <a:off x="5046402" y="1903900"/>
            <a:ext cx="3382500" cy="192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1_1">
    <p:bg>
      <p:bgPr>
        <a:gradFill>
          <a:gsLst>
            <a:gs pos="0">
              <a:schemeClr val="accent5"/>
            </a:gs>
            <a:gs pos="100000">
              <a:schemeClr val="accent4"/>
            </a:gs>
          </a:gsLst>
          <a:lin ang="2698631" scaled="0"/>
        </a:gradFill>
        <a:effectLst/>
      </p:bgPr>
    </p:bg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87"/>
          <p:cNvSpPr/>
          <p:nvPr/>
        </p:nvSpPr>
        <p:spPr>
          <a:xfrm>
            <a:off x="259950" y="251400"/>
            <a:ext cx="8624100" cy="4640700"/>
          </a:xfrm>
          <a:prstGeom prst="roundRect">
            <a:avLst>
              <a:gd name="adj" fmla="val 5278"/>
            </a:avLst>
          </a:prstGeom>
          <a:solidFill>
            <a:schemeClr val="accent5"/>
          </a:solidFill>
          <a:ln>
            <a:noFill/>
          </a:ln>
          <a:effectLst>
            <a:outerShdw blurRad="57150" dist="19050" dir="5400000" algn="bl" rotWithShape="0">
              <a:schemeClr val="accent2">
                <a:alpha val="21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1" name="Google Shape;451;p87"/>
          <p:cNvSpPr txBox="1">
            <a:spLocks noGrp="1"/>
          </p:cNvSpPr>
          <p:nvPr>
            <p:ph type="subTitle" idx="1"/>
          </p:nvPr>
        </p:nvSpPr>
        <p:spPr>
          <a:xfrm>
            <a:off x="5566350" y="1535375"/>
            <a:ext cx="2324100" cy="125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500" b="1">
                <a:latin typeface="Shippori Antique"/>
                <a:ea typeface="Shippori Antique"/>
                <a:cs typeface="Shippori Antique"/>
                <a:sym typeface="Shippori Antiqu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52" name="Google Shape;452;p87"/>
          <p:cNvSpPr txBox="1">
            <a:spLocks noGrp="1"/>
          </p:cNvSpPr>
          <p:nvPr>
            <p:ph type="subTitle" idx="2"/>
          </p:nvPr>
        </p:nvSpPr>
        <p:spPr>
          <a:xfrm>
            <a:off x="5566350" y="2789125"/>
            <a:ext cx="2324100" cy="66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53" name="Google Shape;453;p87"/>
          <p:cNvSpPr/>
          <p:nvPr/>
        </p:nvSpPr>
        <p:spPr>
          <a:xfrm rot="-5400000">
            <a:off x="94650" y="415950"/>
            <a:ext cx="4642200" cy="4311600"/>
          </a:xfrm>
          <a:prstGeom prst="round2SameRect">
            <a:avLst>
              <a:gd name="adj1" fmla="val 5481"/>
              <a:gd name="adj2" fmla="val 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" name="Google Shape;454;p87"/>
          <p:cNvSpPr>
            <a:spLocks noGrp="1"/>
          </p:cNvSpPr>
          <p:nvPr>
            <p:ph type="pic" idx="3"/>
          </p:nvPr>
        </p:nvSpPr>
        <p:spPr>
          <a:xfrm>
            <a:off x="937350" y="1093350"/>
            <a:ext cx="2956800" cy="2956800"/>
          </a:xfrm>
          <a:prstGeom prst="ellipse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1_1_1">
    <p:bg>
      <p:bgPr>
        <a:gradFill>
          <a:gsLst>
            <a:gs pos="0">
              <a:schemeClr val="accent5"/>
            </a:gs>
            <a:gs pos="100000">
              <a:schemeClr val="accent4"/>
            </a:gs>
          </a:gsLst>
          <a:lin ang="2698631" scaled="0"/>
        </a:gradFill>
        <a:effectLst/>
      </p:bgPr>
    </p:bg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88"/>
          <p:cNvSpPr/>
          <p:nvPr/>
        </p:nvSpPr>
        <p:spPr>
          <a:xfrm>
            <a:off x="259950" y="251400"/>
            <a:ext cx="8624100" cy="4640700"/>
          </a:xfrm>
          <a:prstGeom prst="roundRect">
            <a:avLst>
              <a:gd name="adj" fmla="val 5278"/>
            </a:avLst>
          </a:prstGeom>
          <a:solidFill>
            <a:schemeClr val="accent5"/>
          </a:solidFill>
          <a:ln>
            <a:noFill/>
          </a:ln>
          <a:effectLst>
            <a:outerShdw blurRad="57150" dist="19050" dir="5400000" algn="bl" rotWithShape="0">
              <a:schemeClr val="accent2">
                <a:alpha val="21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88"/>
          <p:cNvSpPr/>
          <p:nvPr/>
        </p:nvSpPr>
        <p:spPr>
          <a:xfrm rot="5400000">
            <a:off x="4406700" y="415950"/>
            <a:ext cx="4642200" cy="4311600"/>
          </a:xfrm>
          <a:prstGeom prst="round2SameRect">
            <a:avLst>
              <a:gd name="adj1" fmla="val 5481"/>
              <a:gd name="adj2" fmla="val 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p88"/>
          <p:cNvSpPr txBox="1">
            <a:spLocks noGrp="1"/>
          </p:cNvSpPr>
          <p:nvPr>
            <p:ph type="subTitle" idx="1"/>
          </p:nvPr>
        </p:nvSpPr>
        <p:spPr>
          <a:xfrm>
            <a:off x="715100" y="1089600"/>
            <a:ext cx="3594900" cy="179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500" b="1">
                <a:latin typeface="Shippori Antique"/>
                <a:ea typeface="Shippori Antique"/>
                <a:cs typeface="Shippori Antique"/>
                <a:sym typeface="Shippori Antiqu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59" name="Google Shape;459;p88"/>
          <p:cNvSpPr txBox="1">
            <a:spLocks noGrp="1"/>
          </p:cNvSpPr>
          <p:nvPr>
            <p:ph type="subTitle" idx="2"/>
          </p:nvPr>
        </p:nvSpPr>
        <p:spPr>
          <a:xfrm>
            <a:off x="715100" y="2880300"/>
            <a:ext cx="3594900" cy="11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60" name="Google Shape;460;p88"/>
          <p:cNvSpPr>
            <a:spLocks noGrp="1"/>
          </p:cNvSpPr>
          <p:nvPr>
            <p:ph type="pic" idx="3"/>
          </p:nvPr>
        </p:nvSpPr>
        <p:spPr>
          <a:xfrm>
            <a:off x="5252400" y="1093350"/>
            <a:ext cx="2956800" cy="2956800"/>
          </a:xfrm>
          <a:prstGeom prst="ellipse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CUSTOM_1_1_1_1">
    <p:bg>
      <p:bgPr>
        <a:gradFill>
          <a:gsLst>
            <a:gs pos="0">
              <a:schemeClr val="accent5"/>
            </a:gs>
            <a:gs pos="100000">
              <a:schemeClr val="accent4"/>
            </a:gs>
          </a:gsLst>
          <a:lin ang="2698631" scaled="0"/>
        </a:gradFill>
        <a:effectLst/>
      </p:bgPr>
    </p:bg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89"/>
          <p:cNvSpPr/>
          <p:nvPr/>
        </p:nvSpPr>
        <p:spPr>
          <a:xfrm>
            <a:off x="259950" y="251400"/>
            <a:ext cx="8624100" cy="4640700"/>
          </a:xfrm>
          <a:prstGeom prst="roundRect">
            <a:avLst>
              <a:gd name="adj" fmla="val 5278"/>
            </a:avLst>
          </a:prstGeom>
          <a:solidFill>
            <a:schemeClr val="accent5"/>
          </a:solidFill>
          <a:ln>
            <a:noFill/>
          </a:ln>
          <a:effectLst>
            <a:outerShdw blurRad="57150" dist="19050" dir="5400000" algn="bl" rotWithShape="0">
              <a:schemeClr val="accent2">
                <a:alpha val="21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" name="Google Shape;463;p89"/>
          <p:cNvSpPr txBox="1">
            <a:spLocks noGrp="1"/>
          </p:cNvSpPr>
          <p:nvPr>
            <p:ph type="subTitle" idx="1"/>
          </p:nvPr>
        </p:nvSpPr>
        <p:spPr>
          <a:xfrm>
            <a:off x="5148400" y="1633413"/>
            <a:ext cx="3175200" cy="70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500" b="1">
                <a:latin typeface="Shippori Antique"/>
                <a:ea typeface="Shippori Antique"/>
                <a:cs typeface="Shippori Antique"/>
                <a:sym typeface="Shippori Antiqu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64" name="Google Shape;464;p89"/>
          <p:cNvSpPr txBox="1">
            <a:spLocks noGrp="1"/>
          </p:cNvSpPr>
          <p:nvPr>
            <p:ph type="subTitle" idx="2"/>
          </p:nvPr>
        </p:nvSpPr>
        <p:spPr>
          <a:xfrm>
            <a:off x="5148400" y="2336512"/>
            <a:ext cx="3175200" cy="11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65" name="Google Shape;465;p89"/>
          <p:cNvSpPr/>
          <p:nvPr/>
        </p:nvSpPr>
        <p:spPr>
          <a:xfrm rot="-5400000">
            <a:off x="94650" y="415950"/>
            <a:ext cx="4642200" cy="4311600"/>
          </a:xfrm>
          <a:prstGeom prst="round2SameRect">
            <a:avLst>
              <a:gd name="adj1" fmla="val 5481"/>
              <a:gd name="adj2" fmla="val 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bg>
      <p:bgPr>
        <a:gradFill>
          <a:gsLst>
            <a:gs pos="0">
              <a:schemeClr val="accent5"/>
            </a:gs>
            <a:gs pos="100000">
              <a:schemeClr val="accent4"/>
            </a:gs>
          </a:gsLst>
          <a:lin ang="2698631" scaled="0"/>
        </a:gradFill>
        <a:effectLst/>
      </p:bgPr>
    </p:bg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90"/>
          <p:cNvSpPr/>
          <p:nvPr/>
        </p:nvSpPr>
        <p:spPr>
          <a:xfrm>
            <a:off x="259950" y="251400"/>
            <a:ext cx="8624100" cy="4640700"/>
          </a:xfrm>
          <a:prstGeom prst="roundRect">
            <a:avLst>
              <a:gd name="adj" fmla="val 5278"/>
            </a:avLst>
          </a:prstGeom>
          <a:solidFill>
            <a:schemeClr val="accent5"/>
          </a:solidFill>
          <a:ln>
            <a:noFill/>
          </a:ln>
          <a:effectLst>
            <a:outerShdw blurRad="57150" dist="19050" dir="5400000" algn="bl" rotWithShape="0">
              <a:schemeClr val="accent2">
                <a:alpha val="21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Google Shape;468;p90"/>
          <p:cNvSpPr txBox="1">
            <a:spLocks noGrp="1"/>
          </p:cNvSpPr>
          <p:nvPr>
            <p:ph type="subTitle" idx="1"/>
          </p:nvPr>
        </p:nvSpPr>
        <p:spPr>
          <a:xfrm>
            <a:off x="1124928" y="1631075"/>
            <a:ext cx="3195000" cy="1191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i="1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69" name="Google Shape;469;p90"/>
          <p:cNvSpPr txBox="1">
            <a:spLocks noGrp="1"/>
          </p:cNvSpPr>
          <p:nvPr>
            <p:ph type="subTitle" idx="2"/>
          </p:nvPr>
        </p:nvSpPr>
        <p:spPr>
          <a:xfrm>
            <a:off x="1124928" y="2670276"/>
            <a:ext cx="3195000" cy="51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70" name="Google Shape;470;p90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9pPr>
          </a:lstStyle>
          <a:p>
            <a:endParaRPr/>
          </a:p>
        </p:txBody>
      </p:sp>
      <p:sp>
        <p:nvSpPr>
          <p:cNvPr id="471" name="Google Shape;471;p90"/>
          <p:cNvSpPr txBox="1">
            <a:spLocks noGrp="1"/>
          </p:cNvSpPr>
          <p:nvPr>
            <p:ph type="subTitle" idx="3"/>
          </p:nvPr>
        </p:nvSpPr>
        <p:spPr>
          <a:xfrm>
            <a:off x="4824072" y="1631075"/>
            <a:ext cx="3195000" cy="1191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i="1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72" name="Google Shape;472;p90"/>
          <p:cNvSpPr txBox="1">
            <a:spLocks noGrp="1"/>
          </p:cNvSpPr>
          <p:nvPr>
            <p:ph type="subTitle" idx="4"/>
          </p:nvPr>
        </p:nvSpPr>
        <p:spPr>
          <a:xfrm>
            <a:off x="4824072" y="2670276"/>
            <a:ext cx="3195000" cy="51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bg>
      <p:bgPr>
        <a:gradFill>
          <a:gsLst>
            <a:gs pos="0">
              <a:schemeClr val="accent5"/>
            </a:gs>
            <a:gs pos="100000">
              <a:schemeClr val="accent3"/>
            </a:gs>
          </a:gsLst>
          <a:lin ang="2698631" scaled="0"/>
        </a:gradFill>
        <a:effectLst/>
      </p:bgPr>
    </p:bg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91"/>
          <p:cNvSpPr/>
          <p:nvPr/>
        </p:nvSpPr>
        <p:spPr>
          <a:xfrm>
            <a:off x="259950" y="251400"/>
            <a:ext cx="8624100" cy="4640700"/>
          </a:xfrm>
          <a:prstGeom prst="roundRect">
            <a:avLst>
              <a:gd name="adj" fmla="val 5278"/>
            </a:avLst>
          </a:prstGeom>
          <a:solidFill>
            <a:schemeClr val="accent5"/>
          </a:solidFill>
          <a:ln>
            <a:noFill/>
          </a:ln>
          <a:effectLst>
            <a:outerShdw blurRad="57150" dist="19050" dir="5400000" algn="bl" rotWithShape="0">
              <a:schemeClr val="accent2">
                <a:alpha val="21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5" name="Google Shape;475;p91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9pPr>
          </a:lstStyle>
          <a:p>
            <a:endParaRPr/>
          </a:p>
        </p:txBody>
      </p:sp>
      <p:sp>
        <p:nvSpPr>
          <p:cNvPr id="476" name="Google Shape;476;p91"/>
          <p:cNvSpPr txBox="1">
            <a:spLocks noGrp="1"/>
          </p:cNvSpPr>
          <p:nvPr>
            <p:ph type="subTitle" idx="1"/>
          </p:nvPr>
        </p:nvSpPr>
        <p:spPr>
          <a:xfrm>
            <a:off x="715103" y="3597649"/>
            <a:ext cx="2571300" cy="673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77" name="Google Shape;477;p91"/>
          <p:cNvSpPr txBox="1">
            <a:spLocks noGrp="1"/>
          </p:cNvSpPr>
          <p:nvPr>
            <p:ph type="subTitle" idx="2"/>
          </p:nvPr>
        </p:nvSpPr>
        <p:spPr>
          <a:xfrm>
            <a:off x="715103" y="3234350"/>
            <a:ext cx="2571300" cy="51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78" name="Google Shape;478;p91"/>
          <p:cNvSpPr txBox="1">
            <a:spLocks noGrp="1"/>
          </p:cNvSpPr>
          <p:nvPr>
            <p:ph type="subTitle" idx="3"/>
          </p:nvPr>
        </p:nvSpPr>
        <p:spPr>
          <a:xfrm>
            <a:off x="3286400" y="3597649"/>
            <a:ext cx="2571300" cy="673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79" name="Google Shape;479;p91"/>
          <p:cNvSpPr txBox="1">
            <a:spLocks noGrp="1"/>
          </p:cNvSpPr>
          <p:nvPr>
            <p:ph type="subTitle" idx="4"/>
          </p:nvPr>
        </p:nvSpPr>
        <p:spPr>
          <a:xfrm>
            <a:off x="3286400" y="3234350"/>
            <a:ext cx="2571300" cy="51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80" name="Google Shape;480;p91"/>
          <p:cNvSpPr txBox="1">
            <a:spLocks noGrp="1"/>
          </p:cNvSpPr>
          <p:nvPr>
            <p:ph type="subTitle" idx="5"/>
          </p:nvPr>
        </p:nvSpPr>
        <p:spPr>
          <a:xfrm>
            <a:off x="5857698" y="3597649"/>
            <a:ext cx="2571300" cy="673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81" name="Google Shape;481;p91"/>
          <p:cNvSpPr txBox="1">
            <a:spLocks noGrp="1"/>
          </p:cNvSpPr>
          <p:nvPr>
            <p:ph type="subTitle" idx="6"/>
          </p:nvPr>
        </p:nvSpPr>
        <p:spPr>
          <a:xfrm>
            <a:off x="5857698" y="3234350"/>
            <a:ext cx="2571300" cy="51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BLANK_1_1_1_2_1">
    <p:bg>
      <p:bgPr>
        <a:gradFill>
          <a:gsLst>
            <a:gs pos="0">
              <a:schemeClr val="accent5"/>
            </a:gs>
            <a:gs pos="100000">
              <a:schemeClr val="accent4"/>
            </a:gs>
          </a:gsLst>
          <a:lin ang="2698631" scaled="0"/>
        </a:gradFill>
        <a:effectLst/>
      </p:bgPr>
    </p:bg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92"/>
          <p:cNvSpPr/>
          <p:nvPr/>
        </p:nvSpPr>
        <p:spPr>
          <a:xfrm>
            <a:off x="259950" y="251400"/>
            <a:ext cx="8624100" cy="4640700"/>
          </a:xfrm>
          <a:prstGeom prst="roundRect">
            <a:avLst>
              <a:gd name="adj" fmla="val 5278"/>
            </a:avLst>
          </a:prstGeom>
          <a:solidFill>
            <a:schemeClr val="accent5"/>
          </a:solidFill>
          <a:ln>
            <a:noFill/>
          </a:ln>
          <a:effectLst>
            <a:outerShdw blurRad="57150" dist="19050" dir="5400000" algn="bl" rotWithShape="0">
              <a:schemeClr val="accent2">
                <a:alpha val="21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4" name="Google Shape;484;p92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9pPr>
          </a:lstStyle>
          <a:p>
            <a:endParaRPr/>
          </a:p>
        </p:txBody>
      </p:sp>
      <p:sp>
        <p:nvSpPr>
          <p:cNvPr id="485" name="Google Shape;485;p92"/>
          <p:cNvSpPr txBox="1">
            <a:spLocks noGrp="1"/>
          </p:cNvSpPr>
          <p:nvPr>
            <p:ph type="subTitle" idx="1"/>
          </p:nvPr>
        </p:nvSpPr>
        <p:spPr>
          <a:xfrm>
            <a:off x="715100" y="3013825"/>
            <a:ext cx="2571300" cy="936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86" name="Google Shape;486;p92"/>
          <p:cNvSpPr txBox="1">
            <a:spLocks noGrp="1"/>
          </p:cNvSpPr>
          <p:nvPr>
            <p:ph type="subTitle" idx="2"/>
          </p:nvPr>
        </p:nvSpPr>
        <p:spPr>
          <a:xfrm>
            <a:off x="715103" y="2650525"/>
            <a:ext cx="2571300" cy="51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87" name="Google Shape;487;p92"/>
          <p:cNvSpPr txBox="1">
            <a:spLocks noGrp="1"/>
          </p:cNvSpPr>
          <p:nvPr>
            <p:ph type="subTitle" idx="3"/>
          </p:nvPr>
        </p:nvSpPr>
        <p:spPr>
          <a:xfrm>
            <a:off x="3286400" y="3013825"/>
            <a:ext cx="2571300" cy="936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88" name="Google Shape;488;p92"/>
          <p:cNvSpPr txBox="1">
            <a:spLocks noGrp="1"/>
          </p:cNvSpPr>
          <p:nvPr>
            <p:ph type="subTitle" idx="4"/>
          </p:nvPr>
        </p:nvSpPr>
        <p:spPr>
          <a:xfrm>
            <a:off x="3286400" y="2650525"/>
            <a:ext cx="2571300" cy="51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89" name="Google Shape;489;p92"/>
          <p:cNvSpPr txBox="1">
            <a:spLocks noGrp="1"/>
          </p:cNvSpPr>
          <p:nvPr>
            <p:ph type="subTitle" idx="5"/>
          </p:nvPr>
        </p:nvSpPr>
        <p:spPr>
          <a:xfrm>
            <a:off x="5857700" y="3013825"/>
            <a:ext cx="2571300" cy="936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90" name="Google Shape;490;p92"/>
          <p:cNvSpPr txBox="1">
            <a:spLocks noGrp="1"/>
          </p:cNvSpPr>
          <p:nvPr>
            <p:ph type="subTitle" idx="6"/>
          </p:nvPr>
        </p:nvSpPr>
        <p:spPr>
          <a:xfrm>
            <a:off x="5857698" y="2650525"/>
            <a:ext cx="2571300" cy="51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_1_1">
    <p:bg>
      <p:bgPr>
        <a:gradFill>
          <a:gsLst>
            <a:gs pos="0">
              <a:schemeClr val="accent5"/>
            </a:gs>
            <a:gs pos="100000">
              <a:schemeClr val="accent4"/>
            </a:gs>
          </a:gsLst>
          <a:lin ang="2698631" scaled="0"/>
        </a:gradFill>
        <a:effectLst/>
      </p:bgPr>
    </p:bg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93"/>
          <p:cNvSpPr/>
          <p:nvPr/>
        </p:nvSpPr>
        <p:spPr>
          <a:xfrm>
            <a:off x="259950" y="251400"/>
            <a:ext cx="8624100" cy="4640700"/>
          </a:xfrm>
          <a:prstGeom prst="roundRect">
            <a:avLst>
              <a:gd name="adj" fmla="val 5278"/>
            </a:avLst>
          </a:prstGeom>
          <a:solidFill>
            <a:schemeClr val="accent5"/>
          </a:solidFill>
          <a:ln>
            <a:noFill/>
          </a:ln>
          <a:effectLst>
            <a:outerShdw blurRad="57150" dist="19050" dir="5400000" algn="bl" rotWithShape="0">
              <a:schemeClr val="accent2">
                <a:alpha val="21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93"/>
          <p:cNvSpPr txBox="1">
            <a:spLocks noGrp="1"/>
          </p:cNvSpPr>
          <p:nvPr>
            <p:ph type="subTitle" idx="1"/>
          </p:nvPr>
        </p:nvSpPr>
        <p:spPr>
          <a:xfrm>
            <a:off x="1540953" y="2008667"/>
            <a:ext cx="2977500" cy="673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94" name="Google Shape;494;p93"/>
          <p:cNvSpPr txBox="1">
            <a:spLocks noGrp="1"/>
          </p:cNvSpPr>
          <p:nvPr>
            <p:ph type="subTitle" idx="2"/>
          </p:nvPr>
        </p:nvSpPr>
        <p:spPr>
          <a:xfrm>
            <a:off x="1540953" y="1645300"/>
            <a:ext cx="2977500" cy="51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95" name="Google Shape;495;p93"/>
          <p:cNvSpPr txBox="1">
            <a:spLocks noGrp="1"/>
          </p:cNvSpPr>
          <p:nvPr>
            <p:ph type="subTitle" idx="3"/>
          </p:nvPr>
        </p:nvSpPr>
        <p:spPr>
          <a:xfrm>
            <a:off x="5451351" y="2008667"/>
            <a:ext cx="2977500" cy="673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96" name="Google Shape;496;p93"/>
          <p:cNvSpPr txBox="1">
            <a:spLocks noGrp="1"/>
          </p:cNvSpPr>
          <p:nvPr>
            <p:ph type="subTitle" idx="4"/>
          </p:nvPr>
        </p:nvSpPr>
        <p:spPr>
          <a:xfrm>
            <a:off x="5451352" y="1645300"/>
            <a:ext cx="2977500" cy="51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97" name="Google Shape;497;p93"/>
          <p:cNvSpPr txBox="1">
            <a:spLocks noGrp="1"/>
          </p:cNvSpPr>
          <p:nvPr>
            <p:ph type="subTitle" idx="5"/>
          </p:nvPr>
        </p:nvSpPr>
        <p:spPr>
          <a:xfrm>
            <a:off x="1540999" y="3410274"/>
            <a:ext cx="2977500" cy="673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98" name="Google Shape;498;p93"/>
          <p:cNvSpPr txBox="1">
            <a:spLocks noGrp="1"/>
          </p:cNvSpPr>
          <p:nvPr>
            <p:ph type="subTitle" idx="6"/>
          </p:nvPr>
        </p:nvSpPr>
        <p:spPr>
          <a:xfrm>
            <a:off x="1540992" y="3046975"/>
            <a:ext cx="2977500" cy="51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99" name="Google Shape;499;p93"/>
          <p:cNvSpPr txBox="1">
            <a:spLocks noGrp="1"/>
          </p:cNvSpPr>
          <p:nvPr>
            <p:ph type="subTitle" idx="7"/>
          </p:nvPr>
        </p:nvSpPr>
        <p:spPr>
          <a:xfrm>
            <a:off x="5451397" y="3410274"/>
            <a:ext cx="2977500" cy="673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500" name="Google Shape;500;p93"/>
          <p:cNvSpPr txBox="1">
            <a:spLocks noGrp="1"/>
          </p:cNvSpPr>
          <p:nvPr>
            <p:ph type="subTitle" idx="8"/>
          </p:nvPr>
        </p:nvSpPr>
        <p:spPr>
          <a:xfrm>
            <a:off x="5451390" y="3046975"/>
            <a:ext cx="2977500" cy="51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01" name="Google Shape;501;p93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BLANK_1_1_1_1_1">
    <p:bg>
      <p:bgPr>
        <a:gradFill>
          <a:gsLst>
            <a:gs pos="0">
              <a:schemeClr val="accent5"/>
            </a:gs>
            <a:gs pos="100000">
              <a:schemeClr val="accent4"/>
            </a:gs>
          </a:gsLst>
          <a:lin ang="2698631" scaled="0"/>
        </a:gradFill>
        <a:effectLst/>
      </p:bgPr>
    </p:bg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94"/>
          <p:cNvSpPr/>
          <p:nvPr/>
        </p:nvSpPr>
        <p:spPr>
          <a:xfrm>
            <a:off x="259950" y="251400"/>
            <a:ext cx="8624100" cy="4640700"/>
          </a:xfrm>
          <a:prstGeom prst="roundRect">
            <a:avLst>
              <a:gd name="adj" fmla="val 5278"/>
            </a:avLst>
          </a:prstGeom>
          <a:solidFill>
            <a:schemeClr val="accent5"/>
          </a:solidFill>
          <a:ln>
            <a:noFill/>
          </a:ln>
          <a:effectLst>
            <a:outerShdw blurRad="57150" dist="19050" dir="5400000" algn="bl" rotWithShape="0">
              <a:schemeClr val="accent2">
                <a:alpha val="21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4" name="Google Shape;504;p94"/>
          <p:cNvSpPr txBox="1">
            <a:spLocks noGrp="1"/>
          </p:cNvSpPr>
          <p:nvPr>
            <p:ph type="subTitle" idx="1"/>
          </p:nvPr>
        </p:nvSpPr>
        <p:spPr>
          <a:xfrm>
            <a:off x="1989941" y="1605767"/>
            <a:ext cx="2309100" cy="673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505" name="Google Shape;505;p94"/>
          <p:cNvSpPr txBox="1">
            <a:spLocks noGrp="1"/>
          </p:cNvSpPr>
          <p:nvPr>
            <p:ph type="subTitle" idx="2"/>
          </p:nvPr>
        </p:nvSpPr>
        <p:spPr>
          <a:xfrm>
            <a:off x="1989941" y="1242400"/>
            <a:ext cx="2309100" cy="51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06" name="Google Shape;506;p94"/>
          <p:cNvSpPr txBox="1">
            <a:spLocks noGrp="1"/>
          </p:cNvSpPr>
          <p:nvPr>
            <p:ph type="subTitle" idx="3"/>
          </p:nvPr>
        </p:nvSpPr>
        <p:spPr>
          <a:xfrm>
            <a:off x="5670800" y="1605767"/>
            <a:ext cx="2309100" cy="673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507" name="Google Shape;507;p94"/>
          <p:cNvSpPr txBox="1">
            <a:spLocks noGrp="1"/>
          </p:cNvSpPr>
          <p:nvPr>
            <p:ph type="subTitle" idx="4"/>
          </p:nvPr>
        </p:nvSpPr>
        <p:spPr>
          <a:xfrm>
            <a:off x="5670801" y="1242400"/>
            <a:ext cx="2309100" cy="51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08" name="Google Shape;508;p94"/>
          <p:cNvSpPr txBox="1">
            <a:spLocks noGrp="1"/>
          </p:cNvSpPr>
          <p:nvPr>
            <p:ph type="subTitle" idx="5"/>
          </p:nvPr>
        </p:nvSpPr>
        <p:spPr>
          <a:xfrm>
            <a:off x="1989976" y="2642575"/>
            <a:ext cx="2309100" cy="673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509" name="Google Shape;509;p94"/>
          <p:cNvSpPr txBox="1">
            <a:spLocks noGrp="1"/>
          </p:cNvSpPr>
          <p:nvPr>
            <p:ph type="subTitle" idx="6"/>
          </p:nvPr>
        </p:nvSpPr>
        <p:spPr>
          <a:xfrm>
            <a:off x="1989971" y="2279275"/>
            <a:ext cx="2309100" cy="51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10" name="Google Shape;510;p94"/>
          <p:cNvSpPr txBox="1">
            <a:spLocks noGrp="1"/>
          </p:cNvSpPr>
          <p:nvPr>
            <p:ph type="subTitle" idx="7"/>
          </p:nvPr>
        </p:nvSpPr>
        <p:spPr>
          <a:xfrm>
            <a:off x="5670836" y="2642575"/>
            <a:ext cx="2309100" cy="673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511" name="Google Shape;511;p94"/>
          <p:cNvSpPr txBox="1">
            <a:spLocks noGrp="1"/>
          </p:cNvSpPr>
          <p:nvPr>
            <p:ph type="subTitle" idx="8"/>
          </p:nvPr>
        </p:nvSpPr>
        <p:spPr>
          <a:xfrm>
            <a:off x="5670831" y="2279275"/>
            <a:ext cx="2309100" cy="51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12" name="Google Shape;512;p94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9pPr>
          </a:lstStyle>
          <a:p>
            <a:endParaRPr/>
          </a:p>
        </p:txBody>
      </p:sp>
      <p:sp>
        <p:nvSpPr>
          <p:cNvPr id="513" name="Google Shape;513;p94"/>
          <p:cNvSpPr txBox="1">
            <a:spLocks noGrp="1"/>
          </p:cNvSpPr>
          <p:nvPr>
            <p:ph type="subTitle" idx="9"/>
          </p:nvPr>
        </p:nvSpPr>
        <p:spPr>
          <a:xfrm>
            <a:off x="1989926" y="3679442"/>
            <a:ext cx="2309100" cy="673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514" name="Google Shape;514;p94"/>
          <p:cNvSpPr txBox="1">
            <a:spLocks noGrp="1"/>
          </p:cNvSpPr>
          <p:nvPr>
            <p:ph type="subTitle" idx="13"/>
          </p:nvPr>
        </p:nvSpPr>
        <p:spPr>
          <a:xfrm>
            <a:off x="1989927" y="3316075"/>
            <a:ext cx="2309100" cy="51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15" name="Google Shape;515;p94"/>
          <p:cNvSpPr txBox="1">
            <a:spLocks noGrp="1"/>
          </p:cNvSpPr>
          <p:nvPr>
            <p:ph type="subTitle" idx="14"/>
          </p:nvPr>
        </p:nvSpPr>
        <p:spPr>
          <a:xfrm>
            <a:off x="5670787" y="3679375"/>
            <a:ext cx="2309100" cy="673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516" name="Google Shape;516;p94"/>
          <p:cNvSpPr txBox="1">
            <a:spLocks noGrp="1"/>
          </p:cNvSpPr>
          <p:nvPr>
            <p:ph type="subTitle" idx="15"/>
          </p:nvPr>
        </p:nvSpPr>
        <p:spPr>
          <a:xfrm>
            <a:off x="5670782" y="3316075"/>
            <a:ext cx="2309100" cy="51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BLANK_1_1_1_1_1_1">
    <p:bg>
      <p:bgPr>
        <a:gradFill>
          <a:gsLst>
            <a:gs pos="0">
              <a:schemeClr val="accent5"/>
            </a:gs>
            <a:gs pos="100000">
              <a:schemeClr val="accent4"/>
            </a:gs>
          </a:gsLst>
          <a:lin ang="2698631" scaled="0"/>
        </a:gradFill>
        <a:effectLst/>
      </p:bgPr>
    </p:bg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95"/>
          <p:cNvSpPr/>
          <p:nvPr/>
        </p:nvSpPr>
        <p:spPr>
          <a:xfrm>
            <a:off x="259950" y="251400"/>
            <a:ext cx="8624100" cy="4640700"/>
          </a:xfrm>
          <a:prstGeom prst="roundRect">
            <a:avLst>
              <a:gd name="adj" fmla="val 5278"/>
            </a:avLst>
          </a:prstGeom>
          <a:solidFill>
            <a:schemeClr val="accent5"/>
          </a:solidFill>
          <a:ln>
            <a:noFill/>
          </a:ln>
          <a:effectLst>
            <a:outerShdw blurRad="57150" dist="19050" dir="5400000" algn="bl" rotWithShape="0">
              <a:schemeClr val="accent2">
                <a:alpha val="21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p95"/>
          <p:cNvSpPr txBox="1">
            <a:spLocks noGrp="1"/>
          </p:cNvSpPr>
          <p:nvPr>
            <p:ph type="title" hasCustomPrompt="1"/>
          </p:nvPr>
        </p:nvSpPr>
        <p:spPr>
          <a:xfrm>
            <a:off x="7193275" y="1895025"/>
            <a:ext cx="1235700" cy="59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2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20" name="Google Shape;520;p95"/>
          <p:cNvSpPr txBox="1">
            <a:spLocks noGrp="1"/>
          </p:cNvSpPr>
          <p:nvPr>
            <p:ph type="subTitle" idx="1"/>
          </p:nvPr>
        </p:nvSpPr>
        <p:spPr>
          <a:xfrm>
            <a:off x="6210475" y="2775581"/>
            <a:ext cx="2218500" cy="931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521" name="Google Shape;521;p95"/>
          <p:cNvSpPr txBox="1">
            <a:spLocks noGrp="1"/>
          </p:cNvSpPr>
          <p:nvPr>
            <p:ph type="subTitle" idx="2"/>
          </p:nvPr>
        </p:nvSpPr>
        <p:spPr>
          <a:xfrm>
            <a:off x="6210477" y="2412225"/>
            <a:ext cx="2218500" cy="51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22" name="Google Shape;522;p95"/>
          <p:cNvSpPr txBox="1">
            <a:spLocks noGrp="1"/>
          </p:cNvSpPr>
          <p:nvPr>
            <p:ph type="title" idx="3"/>
          </p:nvPr>
        </p:nvSpPr>
        <p:spPr>
          <a:xfrm>
            <a:off x="715100" y="535000"/>
            <a:ext cx="7713900" cy="707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9pPr>
          </a:lstStyle>
          <a:p>
            <a:endParaRPr/>
          </a:p>
        </p:txBody>
      </p:sp>
      <p:sp>
        <p:nvSpPr>
          <p:cNvPr id="523" name="Google Shape;523;p95"/>
          <p:cNvSpPr txBox="1">
            <a:spLocks noGrp="1"/>
          </p:cNvSpPr>
          <p:nvPr>
            <p:ph type="title" idx="4" hasCustomPrompt="1"/>
          </p:nvPr>
        </p:nvSpPr>
        <p:spPr>
          <a:xfrm>
            <a:off x="715100" y="1897000"/>
            <a:ext cx="1235700" cy="59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2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24" name="Google Shape;524;p95"/>
          <p:cNvSpPr txBox="1">
            <a:spLocks noGrp="1"/>
          </p:cNvSpPr>
          <p:nvPr>
            <p:ph type="subTitle" idx="5"/>
          </p:nvPr>
        </p:nvSpPr>
        <p:spPr>
          <a:xfrm>
            <a:off x="715100" y="2777475"/>
            <a:ext cx="2218500" cy="931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525" name="Google Shape;525;p95"/>
          <p:cNvSpPr txBox="1">
            <a:spLocks noGrp="1"/>
          </p:cNvSpPr>
          <p:nvPr>
            <p:ph type="subTitle" idx="6"/>
          </p:nvPr>
        </p:nvSpPr>
        <p:spPr>
          <a:xfrm>
            <a:off x="715101" y="2414175"/>
            <a:ext cx="2218500" cy="51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2">
    <p:bg>
      <p:bgPr>
        <a:gradFill>
          <a:gsLst>
            <a:gs pos="0">
              <a:schemeClr val="accent5"/>
            </a:gs>
            <a:gs pos="100000">
              <a:schemeClr val="accent4"/>
            </a:gs>
          </a:gsLst>
          <a:lin ang="16200038" scaled="0"/>
        </a:gradFill>
        <a:effectLst/>
      </p:bgPr>
    </p:bg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96"/>
          <p:cNvSpPr/>
          <p:nvPr/>
        </p:nvSpPr>
        <p:spPr>
          <a:xfrm>
            <a:off x="259950" y="251400"/>
            <a:ext cx="8624100" cy="4640700"/>
          </a:xfrm>
          <a:prstGeom prst="roundRect">
            <a:avLst>
              <a:gd name="adj" fmla="val 5278"/>
            </a:avLst>
          </a:prstGeom>
          <a:solidFill>
            <a:schemeClr val="accent5"/>
          </a:solidFill>
          <a:ln>
            <a:noFill/>
          </a:ln>
          <a:effectLst>
            <a:outerShdw blurRad="57150" dist="19050" dir="5400000" algn="bl" rotWithShape="0">
              <a:schemeClr val="accent2">
                <a:alpha val="21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8" name="Google Shape;528;p96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1_1_1_1_1_1_2">
    <p:bg>
      <p:bgPr>
        <a:gradFill>
          <a:gsLst>
            <a:gs pos="0">
              <a:schemeClr val="accent5"/>
            </a:gs>
            <a:gs pos="100000">
              <a:schemeClr val="accent4"/>
            </a:gs>
          </a:gsLst>
          <a:lin ang="10801400" scaled="0"/>
        </a:gradFill>
        <a:effectLst/>
      </p:bgPr>
    </p:bg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97"/>
          <p:cNvSpPr/>
          <p:nvPr/>
        </p:nvSpPr>
        <p:spPr>
          <a:xfrm>
            <a:off x="259950" y="251400"/>
            <a:ext cx="8624100" cy="4640700"/>
          </a:xfrm>
          <a:prstGeom prst="roundRect">
            <a:avLst>
              <a:gd name="adj" fmla="val 5278"/>
            </a:avLst>
          </a:prstGeom>
          <a:solidFill>
            <a:schemeClr val="accent5"/>
          </a:solidFill>
          <a:ln>
            <a:noFill/>
          </a:ln>
          <a:effectLst>
            <a:outerShdw blurRad="57150" dist="19050" dir="5400000" algn="bl" rotWithShape="0">
              <a:schemeClr val="accent2">
                <a:alpha val="21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1" name="Google Shape;531;p97"/>
          <p:cNvSpPr/>
          <p:nvPr/>
        </p:nvSpPr>
        <p:spPr>
          <a:xfrm rot="5400000">
            <a:off x="4406700" y="415950"/>
            <a:ext cx="4642200" cy="4311600"/>
          </a:xfrm>
          <a:prstGeom prst="round2SameRect">
            <a:avLst>
              <a:gd name="adj1" fmla="val 5481"/>
              <a:gd name="adj2" fmla="val 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2" name="Google Shape;532;p97"/>
          <p:cNvSpPr txBox="1">
            <a:spLocks noGrp="1"/>
          </p:cNvSpPr>
          <p:nvPr>
            <p:ph type="ctrTitle"/>
          </p:nvPr>
        </p:nvSpPr>
        <p:spPr>
          <a:xfrm>
            <a:off x="782950" y="535000"/>
            <a:ext cx="3266700" cy="103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5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533" name="Google Shape;533;p97"/>
          <p:cNvSpPr txBox="1">
            <a:spLocks noGrp="1"/>
          </p:cNvSpPr>
          <p:nvPr>
            <p:ph type="subTitle" idx="1"/>
          </p:nvPr>
        </p:nvSpPr>
        <p:spPr>
          <a:xfrm>
            <a:off x="782950" y="1572100"/>
            <a:ext cx="3266700" cy="14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534" name="Google Shape;534;p97"/>
          <p:cNvSpPr txBox="1"/>
          <p:nvPr/>
        </p:nvSpPr>
        <p:spPr>
          <a:xfrm>
            <a:off x="664625" y="3536600"/>
            <a:ext cx="3503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rPr>
              <a:t>CREDITS: This presentation template was created by </a:t>
            </a:r>
            <a:r>
              <a:rPr lang="ko" sz="1000" b="1">
                <a:solidFill>
                  <a:schemeClr val="dk1"/>
                </a:solidFill>
                <a:uFill>
                  <a:noFill/>
                </a:uFill>
                <a:latin typeface="Red Hat Text"/>
                <a:ea typeface="Red Hat Text"/>
                <a:cs typeface="Red Hat Text"/>
                <a:sym typeface="Red Hat Tex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ko" sz="10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rPr>
              <a:t>, including icons by </a:t>
            </a:r>
            <a:r>
              <a:rPr lang="ko" sz="1000" b="1">
                <a:solidFill>
                  <a:schemeClr val="dk1"/>
                </a:solidFill>
                <a:uFill>
                  <a:noFill/>
                </a:uFill>
                <a:latin typeface="Red Hat Text"/>
                <a:ea typeface="Red Hat Text"/>
                <a:cs typeface="Red Hat Text"/>
                <a:sym typeface="Red Hat Tex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ko" sz="10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rPr>
              <a:t> and infographics &amp; images by </a:t>
            </a:r>
            <a:r>
              <a:rPr lang="ko" sz="1000" b="1">
                <a:solidFill>
                  <a:schemeClr val="dk1"/>
                </a:solidFill>
                <a:uFill>
                  <a:noFill/>
                </a:uFill>
                <a:latin typeface="Red Hat Text"/>
                <a:ea typeface="Red Hat Text"/>
                <a:cs typeface="Red Hat Text"/>
                <a:sym typeface="Red Hat Tex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ko" sz="1000" b="1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 a</a:t>
            </a:r>
            <a:r>
              <a:rPr lang="ko" sz="100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rPr>
              <a:t>nd illustrations by </a:t>
            </a:r>
            <a:r>
              <a:rPr lang="ko" sz="1000" b="1">
                <a:solidFill>
                  <a:schemeClr val="dk1"/>
                </a:solidFill>
                <a:uFill>
                  <a:noFill/>
                </a:uFill>
                <a:latin typeface="Albert Sans"/>
                <a:ea typeface="Albert Sans"/>
                <a:cs typeface="Albert Sans"/>
                <a:sym typeface="Albert San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Storyset</a:t>
            </a:r>
            <a:endParaRPr b="1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solidFill>
                <a:schemeClr val="dk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bg>
      <p:bgPr>
        <a:gradFill>
          <a:gsLst>
            <a:gs pos="0">
              <a:schemeClr val="accent5"/>
            </a:gs>
            <a:gs pos="100000">
              <a:schemeClr val="lt2"/>
            </a:gs>
          </a:gsLst>
          <a:lin ang="2700006" scaled="0"/>
        </a:gradFill>
        <a:effectLst/>
      </p:bgPr>
    </p:bg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98"/>
          <p:cNvSpPr/>
          <p:nvPr/>
        </p:nvSpPr>
        <p:spPr>
          <a:xfrm>
            <a:off x="259950" y="251400"/>
            <a:ext cx="8624100" cy="4640700"/>
          </a:xfrm>
          <a:prstGeom prst="roundRect">
            <a:avLst>
              <a:gd name="adj" fmla="val 5278"/>
            </a:avLst>
          </a:prstGeom>
          <a:solidFill>
            <a:schemeClr val="accent5"/>
          </a:solidFill>
          <a:ln>
            <a:noFill/>
          </a:ln>
          <a:effectLst>
            <a:outerShdw blurRad="57150" dist="19050" dir="5400000" algn="bl" rotWithShape="0">
              <a:schemeClr val="accent2">
                <a:alpha val="21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bg>
      <p:bgPr>
        <a:gradFill>
          <a:gsLst>
            <a:gs pos="0">
              <a:schemeClr val="accent5"/>
            </a:gs>
            <a:gs pos="100000">
              <a:schemeClr val="lt2"/>
            </a:gs>
          </a:gsLst>
          <a:lin ang="10800025" scaled="0"/>
        </a:gradFill>
        <a:effectLst/>
      </p:bgPr>
    </p:bg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99"/>
          <p:cNvSpPr/>
          <p:nvPr/>
        </p:nvSpPr>
        <p:spPr>
          <a:xfrm>
            <a:off x="259950" y="251400"/>
            <a:ext cx="8624100" cy="4640700"/>
          </a:xfrm>
          <a:prstGeom prst="roundRect">
            <a:avLst>
              <a:gd name="adj" fmla="val 5278"/>
            </a:avLst>
          </a:prstGeom>
          <a:solidFill>
            <a:schemeClr val="accent5"/>
          </a:solidFill>
          <a:ln>
            <a:noFill/>
          </a:ln>
          <a:effectLst>
            <a:outerShdw blurRad="57150" dist="19050" dir="5400000" algn="bl" rotWithShape="0">
              <a:schemeClr val="accent2">
                <a:alpha val="21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29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52.xml"/><Relationship Id="rId18" Type="http://schemas.openxmlformats.org/officeDocument/2006/relationships/slideLayout" Target="../slideLayouts/slideLayout57.xml"/><Relationship Id="rId26" Type="http://schemas.openxmlformats.org/officeDocument/2006/relationships/slideLayout" Target="../slideLayouts/slideLayout65.xml"/><Relationship Id="rId3" Type="http://schemas.openxmlformats.org/officeDocument/2006/relationships/slideLayout" Target="../slideLayouts/slideLayout42.xml"/><Relationship Id="rId21" Type="http://schemas.openxmlformats.org/officeDocument/2006/relationships/slideLayout" Target="../slideLayouts/slideLayout60.xml"/><Relationship Id="rId7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51.xml"/><Relationship Id="rId17" Type="http://schemas.openxmlformats.org/officeDocument/2006/relationships/slideLayout" Target="../slideLayouts/slideLayout56.xml"/><Relationship Id="rId25" Type="http://schemas.openxmlformats.org/officeDocument/2006/relationships/slideLayout" Target="../slideLayouts/slideLayout64.xml"/><Relationship Id="rId2" Type="http://schemas.openxmlformats.org/officeDocument/2006/relationships/slideLayout" Target="../slideLayouts/slideLayout41.xml"/><Relationship Id="rId16" Type="http://schemas.openxmlformats.org/officeDocument/2006/relationships/slideLayout" Target="../slideLayouts/slideLayout55.xml"/><Relationship Id="rId20" Type="http://schemas.openxmlformats.org/officeDocument/2006/relationships/slideLayout" Target="../slideLayouts/slideLayout59.xml"/><Relationship Id="rId29" Type="http://schemas.openxmlformats.org/officeDocument/2006/relationships/theme" Target="../theme/theme3.xml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50.xml"/><Relationship Id="rId24" Type="http://schemas.openxmlformats.org/officeDocument/2006/relationships/slideLayout" Target="../slideLayouts/slideLayout63.xml"/><Relationship Id="rId5" Type="http://schemas.openxmlformats.org/officeDocument/2006/relationships/slideLayout" Target="../slideLayouts/slideLayout44.xml"/><Relationship Id="rId15" Type="http://schemas.openxmlformats.org/officeDocument/2006/relationships/slideLayout" Target="../slideLayouts/slideLayout54.xml"/><Relationship Id="rId23" Type="http://schemas.openxmlformats.org/officeDocument/2006/relationships/slideLayout" Target="../slideLayouts/slideLayout62.xml"/><Relationship Id="rId28" Type="http://schemas.openxmlformats.org/officeDocument/2006/relationships/slideLayout" Target="../slideLayouts/slideLayout67.xml"/><Relationship Id="rId10" Type="http://schemas.openxmlformats.org/officeDocument/2006/relationships/slideLayout" Target="../slideLayouts/slideLayout49.xml"/><Relationship Id="rId19" Type="http://schemas.openxmlformats.org/officeDocument/2006/relationships/slideLayout" Target="../slideLayouts/slideLayout58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53.xml"/><Relationship Id="rId22" Type="http://schemas.openxmlformats.org/officeDocument/2006/relationships/slideLayout" Target="../slideLayouts/slideLayout61.xml"/><Relationship Id="rId27" Type="http://schemas.openxmlformats.org/officeDocument/2006/relationships/slideLayout" Target="../slideLayouts/slideLayout66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5.xml"/><Relationship Id="rId13" Type="http://schemas.openxmlformats.org/officeDocument/2006/relationships/slideLayout" Target="../slideLayouts/slideLayout80.xml"/><Relationship Id="rId18" Type="http://schemas.openxmlformats.org/officeDocument/2006/relationships/slideLayout" Target="../slideLayouts/slideLayout85.xml"/><Relationship Id="rId26" Type="http://schemas.openxmlformats.org/officeDocument/2006/relationships/slideLayout" Target="../slideLayouts/slideLayout93.xml"/><Relationship Id="rId3" Type="http://schemas.openxmlformats.org/officeDocument/2006/relationships/slideLayout" Target="../slideLayouts/slideLayout70.xml"/><Relationship Id="rId21" Type="http://schemas.openxmlformats.org/officeDocument/2006/relationships/slideLayout" Target="../slideLayouts/slideLayout88.xml"/><Relationship Id="rId7" Type="http://schemas.openxmlformats.org/officeDocument/2006/relationships/slideLayout" Target="../slideLayouts/slideLayout74.xml"/><Relationship Id="rId12" Type="http://schemas.openxmlformats.org/officeDocument/2006/relationships/slideLayout" Target="../slideLayouts/slideLayout79.xml"/><Relationship Id="rId17" Type="http://schemas.openxmlformats.org/officeDocument/2006/relationships/slideLayout" Target="../slideLayouts/slideLayout84.xml"/><Relationship Id="rId25" Type="http://schemas.openxmlformats.org/officeDocument/2006/relationships/slideLayout" Target="../slideLayouts/slideLayout92.xml"/><Relationship Id="rId2" Type="http://schemas.openxmlformats.org/officeDocument/2006/relationships/slideLayout" Target="../slideLayouts/slideLayout69.xml"/><Relationship Id="rId16" Type="http://schemas.openxmlformats.org/officeDocument/2006/relationships/slideLayout" Target="../slideLayouts/slideLayout83.xml"/><Relationship Id="rId20" Type="http://schemas.openxmlformats.org/officeDocument/2006/relationships/slideLayout" Target="../slideLayouts/slideLayout87.xml"/><Relationship Id="rId29" Type="http://schemas.openxmlformats.org/officeDocument/2006/relationships/theme" Target="../theme/theme4.xml"/><Relationship Id="rId1" Type="http://schemas.openxmlformats.org/officeDocument/2006/relationships/slideLayout" Target="../slideLayouts/slideLayout68.xml"/><Relationship Id="rId6" Type="http://schemas.openxmlformats.org/officeDocument/2006/relationships/slideLayout" Target="../slideLayouts/slideLayout73.xml"/><Relationship Id="rId11" Type="http://schemas.openxmlformats.org/officeDocument/2006/relationships/slideLayout" Target="../slideLayouts/slideLayout78.xml"/><Relationship Id="rId24" Type="http://schemas.openxmlformats.org/officeDocument/2006/relationships/slideLayout" Target="../slideLayouts/slideLayout91.xml"/><Relationship Id="rId5" Type="http://schemas.openxmlformats.org/officeDocument/2006/relationships/slideLayout" Target="../slideLayouts/slideLayout72.xml"/><Relationship Id="rId15" Type="http://schemas.openxmlformats.org/officeDocument/2006/relationships/slideLayout" Target="../slideLayouts/slideLayout82.xml"/><Relationship Id="rId23" Type="http://schemas.openxmlformats.org/officeDocument/2006/relationships/slideLayout" Target="../slideLayouts/slideLayout90.xml"/><Relationship Id="rId28" Type="http://schemas.openxmlformats.org/officeDocument/2006/relationships/slideLayout" Target="../slideLayouts/slideLayout95.xml"/><Relationship Id="rId10" Type="http://schemas.openxmlformats.org/officeDocument/2006/relationships/slideLayout" Target="../slideLayouts/slideLayout77.xml"/><Relationship Id="rId19" Type="http://schemas.openxmlformats.org/officeDocument/2006/relationships/slideLayout" Target="../slideLayouts/slideLayout86.xml"/><Relationship Id="rId4" Type="http://schemas.openxmlformats.org/officeDocument/2006/relationships/slideLayout" Target="../slideLayouts/slideLayout71.xml"/><Relationship Id="rId9" Type="http://schemas.openxmlformats.org/officeDocument/2006/relationships/slideLayout" Target="../slideLayouts/slideLayout76.xml"/><Relationship Id="rId14" Type="http://schemas.openxmlformats.org/officeDocument/2006/relationships/slideLayout" Target="../slideLayouts/slideLayout81.xml"/><Relationship Id="rId22" Type="http://schemas.openxmlformats.org/officeDocument/2006/relationships/slideLayout" Target="../slideLayouts/slideLayout89.xml"/><Relationship Id="rId27" Type="http://schemas.openxmlformats.org/officeDocument/2006/relationships/slideLayout" Target="../slideLayouts/slideLayout9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5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715100" y="1242450"/>
            <a:ext cx="7713900" cy="33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ed Hat Text Medium"/>
              <a:buChar char="●"/>
              <a:defRPr sz="16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marL="914400" lvl="1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ed Hat Text Medium"/>
              <a:buChar char="○"/>
              <a:defRPr sz="16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marL="1371600" lvl="2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ed Hat Text Medium"/>
              <a:buChar char="■"/>
              <a:defRPr sz="16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marL="1828800" lvl="3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ed Hat Text Medium"/>
              <a:buChar char="●"/>
              <a:defRPr sz="16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marL="2286000" lvl="4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ed Hat Text Medium"/>
              <a:buChar char="○"/>
              <a:defRPr sz="16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marL="2743200" lvl="5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ed Hat Text Medium"/>
              <a:buChar char="■"/>
              <a:defRPr sz="16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marL="3200400" lvl="6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ed Hat Text Medium"/>
              <a:buChar char="●"/>
              <a:defRPr sz="16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marL="3657600" lvl="7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ed Hat Text Medium"/>
              <a:buChar char="○"/>
              <a:defRPr sz="16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marL="4114800" lvl="8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ed Hat Text Medium"/>
              <a:buChar char="■"/>
              <a:defRPr sz="16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5"/>
        </a:solidFill>
        <a:effectLst/>
      </p:bgPr>
    </p:bg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2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9pPr>
          </a:lstStyle>
          <a:p>
            <a:endParaRPr/>
          </a:p>
        </p:txBody>
      </p:sp>
      <p:sp>
        <p:nvSpPr>
          <p:cNvPr id="215" name="Google Shape;215;p42"/>
          <p:cNvSpPr txBox="1">
            <a:spLocks noGrp="1"/>
          </p:cNvSpPr>
          <p:nvPr>
            <p:ph type="body" idx="1"/>
          </p:nvPr>
        </p:nvSpPr>
        <p:spPr>
          <a:xfrm>
            <a:off x="715100" y="1242450"/>
            <a:ext cx="7713900" cy="33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ed Hat Text Medium"/>
              <a:buChar char="●"/>
              <a:defRPr sz="16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marL="914400" lvl="1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ed Hat Text Medium"/>
              <a:buChar char="○"/>
              <a:defRPr sz="16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marL="1371600" lvl="2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ed Hat Text Medium"/>
              <a:buChar char="■"/>
              <a:defRPr sz="16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marL="1828800" lvl="3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ed Hat Text Medium"/>
              <a:buChar char="●"/>
              <a:defRPr sz="16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marL="2286000" lvl="4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ed Hat Text Medium"/>
              <a:buChar char="○"/>
              <a:defRPr sz="16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marL="2743200" lvl="5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ed Hat Text Medium"/>
              <a:buChar char="■"/>
              <a:defRPr sz="16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marL="3200400" lvl="6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ed Hat Text Medium"/>
              <a:buChar char="●"/>
              <a:defRPr sz="16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marL="3657600" lvl="7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ed Hat Text Medium"/>
              <a:buChar char="○"/>
              <a:defRPr sz="16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marL="4114800" lvl="8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ed Hat Text Medium"/>
              <a:buChar char="■"/>
              <a:defRPr sz="16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  <p:sldLayoutId id="2147483700" r:id="rId14"/>
    <p:sldLayoutId id="2147483701" r:id="rId15"/>
    <p:sldLayoutId id="2147483702" r:id="rId16"/>
    <p:sldLayoutId id="2147483703" r:id="rId17"/>
    <p:sldLayoutId id="2147483704" r:id="rId18"/>
    <p:sldLayoutId id="2147483705" r:id="rId19"/>
    <p:sldLayoutId id="2147483706" r:id="rId20"/>
    <p:sldLayoutId id="2147483707" r:id="rId21"/>
    <p:sldLayoutId id="2147483708" r:id="rId22"/>
    <p:sldLayoutId id="2147483709" r:id="rId23"/>
    <p:sldLayoutId id="2147483710" r:id="rId24"/>
    <p:sldLayoutId id="2147483711" r:id="rId25"/>
    <p:sldLayoutId id="2147483712" r:id="rId26"/>
    <p:sldLayoutId id="2147483713" r:id="rId27"/>
    <p:sldLayoutId id="2147483714" r:id="rId2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5"/>
        </a:solidFill>
        <a:effectLst/>
      </p:bgPr>
    </p:bg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71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9pPr>
          </a:lstStyle>
          <a:p>
            <a:endParaRPr/>
          </a:p>
        </p:txBody>
      </p:sp>
      <p:sp>
        <p:nvSpPr>
          <p:cNvPr id="378" name="Google Shape;378;p71"/>
          <p:cNvSpPr txBox="1">
            <a:spLocks noGrp="1"/>
          </p:cNvSpPr>
          <p:nvPr>
            <p:ph type="body" idx="1"/>
          </p:nvPr>
        </p:nvSpPr>
        <p:spPr>
          <a:xfrm>
            <a:off x="715100" y="1242450"/>
            <a:ext cx="7713900" cy="33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ed Hat Text Medium"/>
              <a:buChar char="●"/>
              <a:defRPr sz="16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marL="914400" lvl="1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ed Hat Text Medium"/>
              <a:buChar char="○"/>
              <a:defRPr sz="16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marL="1371600" lvl="2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ed Hat Text Medium"/>
              <a:buChar char="■"/>
              <a:defRPr sz="16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marL="1828800" lvl="3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ed Hat Text Medium"/>
              <a:buChar char="●"/>
              <a:defRPr sz="16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marL="2286000" lvl="4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ed Hat Text Medium"/>
              <a:buChar char="○"/>
              <a:defRPr sz="16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marL="2743200" lvl="5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ed Hat Text Medium"/>
              <a:buChar char="■"/>
              <a:defRPr sz="16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marL="3200400" lvl="6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ed Hat Text Medium"/>
              <a:buChar char="●"/>
              <a:defRPr sz="16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marL="3657600" lvl="7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ed Hat Text Medium"/>
              <a:buChar char="○"/>
              <a:defRPr sz="16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marL="4114800" lvl="8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ed Hat Text Medium"/>
              <a:buChar char="■"/>
              <a:defRPr sz="16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  <p:sldLayoutId id="2147483728" r:id="rId14"/>
    <p:sldLayoutId id="2147483729" r:id="rId15"/>
    <p:sldLayoutId id="2147483730" r:id="rId16"/>
    <p:sldLayoutId id="2147483731" r:id="rId17"/>
    <p:sldLayoutId id="2147483732" r:id="rId18"/>
    <p:sldLayoutId id="2147483733" r:id="rId19"/>
    <p:sldLayoutId id="2147483734" r:id="rId20"/>
    <p:sldLayoutId id="2147483735" r:id="rId21"/>
    <p:sldLayoutId id="2147483736" r:id="rId22"/>
    <p:sldLayoutId id="2147483737" r:id="rId23"/>
    <p:sldLayoutId id="2147483738" r:id="rId24"/>
    <p:sldLayoutId id="2147483739" r:id="rId25"/>
    <p:sldLayoutId id="2147483740" r:id="rId26"/>
    <p:sldLayoutId id="2147483741" r:id="rId27"/>
    <p:sldLayoutId id="2147483742" r:id="rId2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3.xml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3.xml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3.xml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file/d/1v2VktBX-wZCjNzZGau2jmJMEF5Ddpl8e/view?usp=sharing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1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3" name="Google Shape;543;p100"/>
          <p:cNvPicPr preferRelativeResize="0"/>
          <p:nvPr/>
        </p:nvPicPr>
        <p:blipFill rotWithShape="1">
          <a:blip r:embed="rId3">
            <a:alphaModFix/>
          </a:blip>
          <a:srcRect l="13106" t="15681" r="3518" b="17473"/>
          <a:stretch/>
        </p:blipFill>
        <p:spPr>
          <a:xfrm>
            <a:off x="1118150" y="534325"/>
            <a:ext cx="7624521" cy="4074852"/>
          </a:xfrm>
          <a:prstGeom prst="rect">
            <a:avLst/>
          </a:prstGeom>
          <a:noFill/>
          <a:ln>
            <a:noFill/>
          </a:ln>
        </p:spPr>
      </p:pic>
      <p:sp>
        <p:nvSpPr>
          <p:cNvPr id="544" name="Google Shape;544;p100"/>
          <p:cNvSpPr txBox="1"/>
          <p:nvPr/>
        </p:nvSpPr>
        <p:spPr>
          <a:xfrm>
            <a:off x="1398075" y="1600124"/>
            <a:ext cx="5321100" cy="47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 b="1">
                <a:solidFill>
                  <a:srgbClr val="00284C"/>
                </a:solidFill>
                <a:latin typeface="Shippori Antique"/>
                <a:ea typeface="Shippori Antique"/>
                <a:cs typeface="Shippori Antique"/>
                <a:sym typeface="Shippori Antique"/>
              </a:rPr>
              <a:t>K-Ads CheckList</a:t>
            </a:r>
            <a:endParaRPr sz="5100" b="1">
              <a:solidFill>
                <a:srgbClr val="119891"/>
              </a:solidFill>
              <a:latin typeface="Shippori Antique"/>
              <a:ea typeface="Shippori Antique"/>
              <a:cs typeface="Shippori Antique"/>
              <a:sym typeface="Shippori Antique"/>
            </a:endParaRPr>
          </a:p>
        </p:txBody>
      </p:sp>
      <p:sp>
        <p:nvSpPr>
          <p:cNvPr id="545" name="Google Shape;545;p100"/>
          <p:cNvSpPr txBox="1"/>
          <p:nvPr/>
        </p:nvSpPr>
        <p:spPr>
          <a:xfrm rot="-5400000">
            <a:off x="-1405023" y="2364622"/>
            <a:ext cx="3963000" cy="47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 b="1">
                <a:solidFill>
                  <a:srgbClr val="119891"/>
                </a:solidFill>
                <a:latin typeface="Red Hat Text"/>
                <a:ea typeface="Red Hat Text"/>
                <a:cs typeface="Red Hat Text"/>
                <a:sym typeface="Red Hat Text"/>
              </a:rPr>
              <a:t>A</a:t>
            </a:r>
            <a:r>
              <a:rPr lang="ko" sz="1300">
                <a:solidFill>
                  <a:srgbClr val="7F7F7F"/>
                </a:solidFill>
                <a:latin typeface="Red Hat Text"/>
                <a:ea typeface="Red Hat Text"/>
                <a:cs typeface="Red Hat Text"/>
                <a:sym typeface="Red Hat Text"/>
              </a:rPr>
              <a:t>ICT </a:t>
            </a:r>
            <a:r>
              <a:rPr lang="ko" sz="1300" b="1">
                <a:solidFill>
                  <a:schemeClr val="accent5"/>
                </a:solidFill>
                <a:latin typeface="Red Hat Text"/>
                <a:ea typeface="Red Hat Text"/>
                <a:cs typeface="Red Hat Text"/>
                <a:sym typeface="Red Hat Text"/>
              </a:rPr>
              <a:t>L</a:t>
            </a:r>
            <a:r>
              <a:rPr lang="ko" sz="1300">
                <a:solidFill>
                  <a:srgbClr val="7F7F7F"/>
                </a:solidFill>
                <a:latin typeface="Red Hat Text"/>
                <a:ea typeface="Red Hat Text"/>
                <a:cs typeface="Red Hat Text"/>
                <a:sym typeface="Red Hat Text"/>
              </a:rPr>
              <a:t>earning </a:t>
            </a:r>
            <a:r>
              <a:rPr lang="ko" sz="1300" b="1">
                <a:solidFill>
                  <a:srgbClr val="119891"/>
                </a:solidFill>
                <a:latin typeface="Red Hat Text"/>
                <a:ea typeface="Red Hat Text"/>
                <a:cs typeface="Red Hat Text"/>
                <a:sym typeface="Red Hat Text"/>
              </a:rPr>
              <a:t>P</a:t>
            </a:r>
            <a:r>
              <a:rPr lang="ko" sz="1300">
                <a:solidFill>
                  <a:srgbClr val="7F7F7F"/>
                </a:solidFill>
                <a:latin typeface="Red Hat Text"/>
                <a:ea typeface="Red Hat Text"/>
                <a:cs typeface="Red Hat Text"/>
                <a:sym typeface="Red Hat Text"/>
              </a:rPr>
              <a:t>rogram - </a:t>
            </a:r>
            <a:r>
              <a:rPr lang="ko" sz="1300" b="1">
                <a:solidFill>
                  <a:schemeClr val="accent5"/>
                </a:solidFill>
                <a:latin typeface="Red Hat Text"/>
                <a:ea typeface="Red Hat Text"/>
                <a:cs typeface="Red Hat Text"/>
                <a:sym typeface="Red Hat Text"/>
              </a:rPr>
              <a:t>C</a:t>
            </a:r>
            <a:r>
              <a:rPr lang="ko" sz="1300">
                <a:solidFill>
                  <a:srgbClr val="7F7F7F"/>
                </a:solidFill>
                <a:latin typeface="Red Hat Text"/>
                <a:ea typeface="Red Hat Text"/>
                <a:cs typeface="Red Hat Text"/>
                <a:sym typeface="Red Hat Text"/>
              </a:rPr>
              <a:t>areer </a:t>
            </a:r>
            <a:r>
              <a:rPr lang="ko" sz="1300" b="1">
                <a:solidFill>
                  <a:srgbClr val="119891"/>
                </a:solidFill>
                <a:latin typeface="Red Hat Text"/>
                <a:ea typeface="Red Hat Text"/>
                <a:cs typeface="Red Hat Text"/>
                <a:sym typeface="Red Hat Text"/>
              </a:rPr>
              <a:t>A</a:t>
            </a:r>
            <a:r>
              <a:rPr lang="ko" sz="1300">
                <a:solidFill>
                  <a:srgbClr val="7F7F7F"/>
                </a:solidFill>
                <a:latin typeface="Red Hat Text"/>
                <a:ea typeface="Red Hat Text"/>
                <a:cs typeface="Red Hat Text"/>
                <a:sym typeface="Red Hat Text"/>
              </a:rPr>
              <a:t>ccelerator</a:t>
            </a:r>
            <a:endParaRPr sz="1300">
              <a:solidFill>
                <a:srgbClr val="00284C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546" name="Google Shape;546;p100"/>
          <p:cNvSpPr txBox="1"/>
          <p:nvPr/>
        </p:nvSpPr>
        <p:spPr>
          <a:xfrm>
            <a:off x="7410975" y="4608625"/>
            <a:ext cx="1407900" cy="3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7F7F7F"/>
                </a:solidFill>
                <a:latin typeface="IBM Plex Sans KR Light"/>
                <a:ea typeface="IBM Plex Sans KR Light"/>
                <a:cs typeface="IBM Plex Sans KR Light"/>
                <a:sym typeface="IBM Plex Sans KR Light"/>
              </a:rPr>
              <a:t>11조  박선영 이승주</a:t>
            </a:r>
            <a:endParaRPr sz="1000">
              <a:solidFill>
                <a:srgbClr val="00284C"/>
              </a:solidFill>
              <a:latin typeface="IBM Plex Sans KR Light"/>
              <a:ea typeface="IBM Plex Sans KR Light"/>
              <a:cs typeface="IBM Plex Sans KR Light"/>
              <a:sym typeface="IBM Plex Sans KR Light"/>
            </a:endParaRPr>
          </a:p>
        </p:txBody>
      </p:sp>
      <p:pic>
        <p:nvPicPr>
          <p:cNvPr id="547" name="Google Shape;547;p1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7342" y="214494"/>
            <a:ext cx="259975" cy="213175"/>
          </a:xfrm>
          <a:prstGeom prst="rect">
            <a:avLst/>
          </a:prstGeom>
          <a:noFill/>
          <a:ln>
            <a:noFill/>
          </a:ln>
        </p:spPr>
      </p:pic>
      <p:sp>
        <p:nvSpPr>
          <p:cNvPr id="548" name="Google Shape;548;p100"/>
          <p:cNvSpPr txBox="1"/>
          <p:nvPr/>
        </p:nvSpPr>
        <p:spPr>
          <a:xfrm>
            <a:off x="1336200" y="1982275"/>
            <a:ext cx="4418700" cy="8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4800" b="1">
                <a:solidFill>
                  <a:srgbClr val="119891"/>
                </a:solidFill>
                <a:latin typeface="Shippori Antique"/>
                <a:ea typeface="Shippori Antique"/>
                <a:cs typeface="Shippori Antique"/>
                <a:sym typeface="Shippori Antique"/>
              </a:rPr>
              <a:t>ChecK-Ads</a:t>
            </a:r>
            <a:endParaRPr/>
          </a:p>
        </p:txBody>
      </p:sp>
      <p:sp>
        <p:nvSpPr>
          <p:cNvPr id="549" name="Google Shape;549;p100"/>
          <p:cNvSpPr/>
          <p:nvPr/>
        </p:nvSpPr>
        <p:spPr>
          <a:xfrm>
            <a:off x="730575" y="621475"/>
            <a:ext cx="61200" cy="3963000"/>
          </a:xfrm>
          <a:prstGeom prst="rect">
            <a:avLst/>
          </a:prstGeom>
          <a:solidFill>
            <a:srgbClr val="11989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p109"/>
          <p:cNvSpPr txBox="1"/>
          <p:nvPr/>
        </p:nvSpPr>
        <p:spPr>
          <a:xfrm>
            <a:off x="392177" y="226250"/>
            <a:ext cx="1142700" cy="5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 b="1">
                <a:solidFill>
                  <a:srgbClr val="119891"/>
                </a:solidFill>
                <a:latin typeface="Shippori Antique"/>
                <a:ea typeface="Shippori Antique"/>
                <a:cs typeface="Shippori Antique"/>
                <a:sym typeface="Shippori Antique"/>
              </a:rPr>
              <a:t>04 </a:t>
            </a:r>
            <a:r>
              <a:rPr lang="ko" sz="1300" b="1">
                <a:solidFill>
                  <a:srgbClr val="00284C"/>
                </a:solidFill>
                <a:latin typeface="Noto Sans KR"/>
                <a:ea typeface="Noto Sans KR"/>
                <a:cs typeface="Noto Sans KR"/>
                <a:sym typeface="Noto Sans KR"/>
              </a:rPr>
              <a:t>기능 구현</a:t>
            </a:r>
            <a:endParaRPr sz="1300" b="1">
              <a:solidFill>
                <a:srgbClr val="00284C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809" name="Google Shape;809;p109"/>
          <p:cNvSpPr txBox="1">
            <a:spLocks noGrp="1"/>
          </p:cNvSpPr>
          <p:nvPr>
            <p:ph type="subTitle" idx="3"/>
          </p:nvPr>
        </p:nvSpPr>
        <p:spPr>
          <a:xfrm>
            <a:off x="1379625" y="390700"/>
            <a:ext cx="1347300" cy="2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7F7F7F"/>
                </a:solidFill>
                <a:latin typeface="Noto Sans KR"/>
                <a:ea typeface="Noto Sans KR"/>
                <a:cs typeface="Noto Sans KR"/>
                <a:sym typeface="Noto Sans KR"/>
              </a:rPr>
              <a:t>분석 및 설계</a:t>
            </a:r>
            <a:endParaRPr sz="11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810" name="Google Shape;810;p109"/>
          <p:cNvSpPr txBox="1"/>
          <p:nvPr/>
        </p:nvSpPr>
        <p:spPr>
          <a:xfrm>
            <a:off x="3728176" y="942621"/>
            <a:ext cx="11493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b="1">
                <a:solidFill>
                  <a:srgbClr val="7F7F7F"/>
                </a:solidFill>
                <a:latin typeface="Noto Sans KR"/>
                <a:ea typeface="Noto Sans KR"/>
                <a:cs typeface="Noto Sans KR"/>
                <a:sym typeface="Noto Sans KR"/>
              </a:rPr>
              <a:t>Business</a:t>
            </a:r>
            <a:endParaRPr sz="1500">
              <a:solidFill>
                <a:srgbClr val="7F7F7F"/>
              </a:solidFill>
            </a:endParaRPr>
          </a:p>
        </p:txBody>
      </p:sp>
      <p:sp>
        <p:nvSpPr>
          <p:cNvPr id="811" name="Google Shape;811;p109"/>
          <p:cNvSpPr txBox="1"/>
          <p:nvPr/>
        </p:nvSpPr>
        <p:spPr>
          <a:xfrm>
            <a:off x="3728176" y="1909790"/>
            <a:ext cx="21858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b="1">
                <a:solidFill>
                  <a:srgbClr val="7F7F7F"/>
                </a:solidFill>
                <a:latin typeface="Noto Sans KR"/>
                <a:ea typeface="Noto Sans KR"/>
                <a:cs typeface="Noto Sans KR"/>
                <a:sym typeface="Noto Sans KR"/>
              </a:rPr>
              <a:t>UI Developer</a:t>
            </a:r>
            <a:endParaRPr sz="1500">
              <a:solidFill>
                <a:srgbClr val="7F7F7F"/>
              </a:solidFill>
            </a:endParaRPr>
          </a:p>
        </p:txBody>
      </p:sp>
      <p:sp>
        <p:nvSpPr>
          <p:cNvPr id="812" name="Google Shape;812;p109"/>
          <p:cNvSpPr txBox="1"/>
          <p:nvPr/>
        </p:nvSpPr>
        <p:spPr>
          <a:xfrm>
            <a:off x="3728176" y="2912775"/>
            <a:ext cx="41592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b="1">
                <a:solidFill>
                  <a:srgbClr val="7F7F7F"/>
                </a:solidFill>
                <a:latin typeface="Noto Sans KR"/>
                <a:ea typeface="Noto Sans KR"/>
                <a:cs typeface="Noto Sans KR"/>
                <a:sym typeface="Noto Sans KR"/>
              </a:rPr>
              <a:t>Backend Developer</a:t>
            </a:r>
            <a:endParaRPr sz="1500">
              <a:solidFill>
                <a:srgbClr val="7F7F7F"/>
              </a:solidFill>
            </a:endParaRPr>
          </a:p>
        </p:txBody>
      </p:sp>
      <p:sp>
        <p:nvSpPr>
          <p:cNvPr id="813" name="Google Shape;813;p109"/>
          <p:cNvSpPr txBox="1"/>
          <p:nvPr/>
        </p:nvSpPr>
        <p:spPr>
          <a:xfrm>
            <a:off x="3728176" y="3887239"/>
            <a:ext cx="11493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b="1">
                <a:solidFill>
                  <a:srgbClr val="7F7F7F"/>
                </a:solidFill>
                <a:latin typeface="Noto Sans KR"/>
                <a:ea typeface="Noto Sans KR"/>
                <a:cs typeface="Noto Sans KR"/>
                <a:sym typeface="Noto Sans KR"/>
              </a:rPr>
              <a:t>DBA</a:t>
            </a:r>
            <a:endParaRPr sz="1500">
              <a:solidFill>
                <a:srgbClr val="7F7F7F"/>
              </a:solidFill>
            </a:endParaRPr>
          </a:p>
        </p:txBody>
      </p:sp>
      <p:sp>
        <p:nvSpPr>
          <p:cNvPr id="814" name="Google Shape;814;p109"/>
          <p:cNvSpPr txBox="1"/>
          <p:nvPr/>
        </p:nvSpPr>
        <p:spPr>
          <a:xfrm>
            <a:off x="3728176" y="1266388"/>
            <a:ext cx="40839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서비스 이익률, 신규 고객 창출, 플랫폼 서비스 활성화 등</a:t>
            </a:r>
            <a:endParaRPr sz="13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815" name="Google Shape;815;p109"/>
          <p:cNvSpPr txBox="1"/>
          <p:nvPr/>
        </p:nvSpPr>
        <p:spPr>
          <a:xfrm>
            <a:off x="3728176" y="2242422"/>
            <a:ext cx="40839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단순하고 사용자 친화적인 UI/UX</a:t>
            </a:r>
            <a:endParaRPr sz="13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816" name="Google Shape;816;p109"/>
          <p:cNvSpPr txBox="1"/>
          <p:nvPr/>
        </p:nvSpPr>
        <p:spPr>
          <a:xfrm>
            <a:off x="3728176" y="3203478"/>
            <a:ext cx="40839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안정된 서버 시스템</a:t>
            </a:r>
            <a:endParaRPr sz="13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817" name="Google Shape;817;p109"/>
          <p:cNvSpPr txBox="1"/>
          <p:nvPr/>
        </p:nvSpPr>
        <p:spPr>
          <a:xfrm>
            <a:off x="3728176" y="4182212"/>
            <a:ext cx="40839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일관성 있는 DBMS</a:t>
            </a:r>
            <a:endParaRPr sz="13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818" name="Google Shape;818;p109"/>
          <p:cNvSpPr txBox="1"/>
          <p:nvPr/>
        </p:nvSpPr>
        <p:spPr>
          <a:xfrm>
            <a:off x="618423" y="2514021"/>
            <a:ext cx="11493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>
                <a:solidFill>
                  <a:srgbClr val="FEFEFE"/>
                </a:solidFill>
                <a:highlight>
                  <a:srgbClr val="999999"/>
                </a:highlight>
                <a:latin typeface="Noto Sans KR"/>
                <a:ea typeface="Noto Sans KR"/>
                <a:cs typeface="Noto Sans KR"/>
                <a:sym typeface="Noto Sans KR"/>
              </a:rPr>
              <a:t>AS-IS</a:t>
            </a:r>
            <a:endParaRPr sz="2000">
              <a:solidFill>
                <a:srgbClr val="FEFEFE"/>
              </a:solidFill>
              <a:highlight>
                <a:srgbClr val="999999"/>
              </a:highlight>
            </a:endParaRPr>
          </a:p>
        </p:txBody>
      </p:sp>
      <p:pic>
        <p:nvPicPr>
          <p:cNvPr id="819" name="Google Shape;819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0758" y="3825650"/>
            <a:ext cx="760365" cy="760363"/>
          </a:xfrm>
          <a:prstGeom prst="rect">
            <a:avLst/>
          </a:prstGeom>
          <a:noFill/>
          <a:ln>
            <a:noFill/>
          </a:ln>
        </p:spPr>
      </p:pic>
      <p:pic>
        <p:nvPicPr>
          <p:cNvPr id="820" name="Google Shape;820;p10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91847" y="4158795"/>
            <a:ext cx="460726" cy="460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21" name="Google Shape;821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0740" y="2843093"/>
            <a:ext cx="760365" cy="760363"/>
          </a:xfrm>
          <a:prstGeom prst="rect">
            <a:avLst/>
          </a:prstGeom>
          <a:noFill/>
          <a:ln>
            <a:noFill/>
          </a:ln>
        </p:spPr>
      </p:pic>
      <p:pic>
        <p:nvPicPr>
          <p:cNvPr id="822" name="Google Shape;822;p10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18531" y="3183944"/>
            <a:ext cx="460751" cy="460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23" name="Google Shape;823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0740" y="910014"/>
            <a:ext cx="760365" cy="760363"/>
          </a:xfrm>
          <a:prstGeom prst="rect">
            <a:avLst/>
          </a:prstGeom>
          <a:noFill/>
          <a:ln>
            <a:noFill/>
          </a:ln>
        </p:spPr>
      </p:pic>
      <p:pic>
        <p:nvPicPr>
          <p:cNvPr id="824" name="Google Shape;824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0752" y="1896310"/>
            <a:ext cx="760365" cy="760363"/>
          </a:xfrm>
          <a:prstGeom prst="rect">
            <a:avLst/>
          </a:prstGeom>
          <a:noFill/>
          <a:ln>
            <a:noFill/>
          </a:ln>
        </p:spPr>
      </p:pic>
      <p:pic>
        <p:nvPicPr>
          <p:cNvPr id="825" name="Google Shape;825;p10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85736" y="1299849"/>
            <a:ext cx="460726" cy="460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26" name="Google Shape;826;p10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906339" y="2242586"/>
            <a:ext cx="419518" cy="4195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p110"/>
          <p:cNvSpPr/>
          <p:nvPr/>
        </p:nvSpPr>
        <p:spPr>
          <a:xfrm>
            <a:off x="2163475" y="828100"/>
            <a:ext cx="5822100" cy="930300"/>
          </a:xfrm>
          <a:prstGeom prst="roundRect">
            <a:avLst>
              <a:gd name="adj" fmla="val 7647"/>
            </a:avLst>
          </a:prstGeom>
          <a:noFill/>
          <a:ln w="19050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ed Hat Text Medium"/>
              <a:ea typeface="Red Hat Text Medium"/>
              <a:cs typeface="Red Hat Text Medium"/>
              <a:sym typeface="Red Hat Text Medium"/>
            </a:endParaRPr>
          </a:p>
        </p:txBody>
      </p:sp>
      <p:sp>
        <p:nvSpPr>
          <p:cNvPr id="832" name="Google Shape;832;p110"/>
          <p:cNvSpPr/>
          <p:nvPr/>
        </p:nvSpPr>
        <p:spPr>
          <a:xfrm>
            <a:off x="2163475" y="1804506"/>
            <a:ext cx="5822100" cy="930300"/>
          </a:xfrm>
          <a:prstGeom prst="roundRect">
            <a:avLst>
              <a:gd name="adj" fmla="val 7647"/>
            </a:avLst>
          </a:prstGeom>
          <a:noFill/>
          <a:ln w="19050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ed Hat Text Medium"/>
              <a:ea typeface="Red Hat Text Medium"/>
              <a:cs typeface="Red Hat Text Medium"/>
              <a:sym typeface="Red Hat Text Medium"/>
            </a:endParaRPr>
          </a:p>
        </p:txBody>
      </p:sp>
      <p:sp>
        <p:nvSpPr>
          <p:cNvPr id="833" name="Google Shape;833;p110"/>
          <p:cNvSpPr/>
          <p:nvPr/>
        </p:nvSpPr>
        <p:spPr>
          <a:xfrm>
            <a:off x="2163475" y="2778728"/>
            <a:ext cx="5822100" cy="930300"/>
          </a:xfrm>
          <a:prstGeom prst="roundRect">
            <a:avLst>
              <a:gd name="adj" fmla="val 7647"/>
            </a:avLst>
          </a:prstGeom>
          <a:noFill/>
          <a:ln w="19050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ed Hat Text Medium"/>
              <a:ea typeface="Red Hat Text Medium"/>
              <a:cs typeface="Red Hat Text Medium"/>
              <a:sym typeface="Red Hat Text Medium"/>
            </a:endParaRPr>
          </a:p>
        </p:txBody>
      </p:sp>
      <p:sp>
        <p:nvSpPr>
          <p:cNvPr id="834" name="Google Shape;834;p110"/>
          <p:cNvSpPr/>
          <p:nvPr/>
        </p:nvSpPr>
        <p:spPr>
          <a:xfrm>
            <a:off x="2163475" y="3752950"/>
            <a:ext cx="5822100" cy="930300"/>
          </a:xfrm>
          <a:prstGeom prst="roundRect">
            <a:avLst>
              <a:gd name="adj" fmla="val 7647"/>
            </a:avLst>
          </a:prstGeom>
          <a:noFill/>
          <a:ln w="19050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ed Hat Text Medium"/>
              <a:ea typeface="Red Hat Text Medium"/>
              <a:cs typeface="Red Hat Text Medium"/>
              <a:sym typeface="Red Hat Text Medium"/>
            </a:endParaRPr>
          </a:p>
        </p:txBody>
      </p:sp>
      <p:sp>
        <p:nvSpPr>
          <p:cNvPr id="835" name="Google Shape;835;p110"/>
          <p:cNvSpPr txBox="1"/>
          <p:nvPr/>
        </p:nvSpPr>
        <p:spPr>
          <a:xfrm>
            <a:off x="392177" y="226250"/>
            <a:ext cx="1142700" cy="5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 b="1">
                <a:solidFill>
                  <a:srgbClr val="119891"/>
                </a:solidFill>
                <a:latin typeface="Shippori Antique"/>
                <a:ea typeface="Shippori Antique"/>
                <a:cs typeface="Shippori Antique"/>
                <a:sym typeface="Shippori Antique"/>
              </a:rPr>
              <a:t>04 </a:t>
            </a:r>
            <a:r>
              <a:rPr lang="ko" sz="1300" b="1">
                <a:solidFill>
                  <a:srgbClr val="00284C"/>
                </a:solidFill>
                <a:latin typeface="Noto Sans KR"/>
                <a:ea typeface="Noto Sans KR"/>
                <a:cs typeface="Noto Sans KR"/>
                <a:sym typeface="Noto Sans KR"/>
              </a:rPr>
              <a:t>기능 구현</a:t>
            </a:r>
            <a:endParaRPr sz="1300" b="1">
              <a:solidFill>
                <a:srgbClr val="00284C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836" name="Google Shape;836;p110"/>
          <p:cNvSpPr txBox="1">
            <a:spLocks noGrp="1"/>
          </p:cNvSpPr>
          <p:nvPr>
            <p:ph type="subTitle" idx="3"/>
          </p:nvPr>
        </p:nvSpPr>
        <p:spPr>
          <a:xfrm>
            <a:off x="1379625" y="390700"/>
            <a:ext cx="1347300" cy="2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7F7F7F"/>
                </a:solidFill>
                <a:latin typeface="Noto Sans KR"/>
                <a:ea typeface="Noto Sans KR"/>
                <a:cs typeface="Noto Sans KR"/>
                <a:sym typeface="Noto Sans KR"/>
              </a:rPr>
              <a:t>분석 및 설계</a:t>
            </a:r>
            <a:endParaRPr sz="11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837" name="Google Shape;837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0758" y="3825650"/>
            <a:ext cx="760365" cy="760363"/>
          </a:xfrm>
          <a:prstGeom prst="rect">
            <a:avLst/>
          </a:prstGeom>
          <a:noFill/>
          <a:ln>
            <a:noFill/>
          </a:ln>
        </p:spPr>
      </p:pic>
      <p:pic>
        <p:nvPicPr>
          <p:cNvPr id="838" name="Google Shape;838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0740" y="2843093"/>
            <a:ext cx="760365" cy="760363"/>
          </a:xfrm>
          <a:prstGeom prst="rect">
            <a:avLst/>
          </a:prstGeom>
          <a:noFill/>
          <a:ln>
            <a:noFill/>
          </a:ln>
        </p:spPr>
      </p:pic>
      <p:pic>
        <p:nvPicPr>
          <p:cNvPr id="839" name="Google Shape;839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0740" y="910014"/>
            <a:ext cx="760365" cy="760363"/>
          </a:xfrm>
          <a:prstGeom prst="rect">
            <a:avLst/>
          </a:prstGeom>
          <a:noFill/>
          <a:ln>
            <a:noFill/>
          </a:ln>
        </p:spPr>
      </p:pic>
      <p:pic>
        <p:nvPicPr>
          <p:cNvPr id="840" name="Google Shape;840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0752" y="1896310"/>
            <a:ext cx="760365" cy="760363"/>
          </a:xfrm>
          <a:prstGeom prst="rect">
            <a:avLst/>
          </a:prstGeom>
          <a:noFill/>
          <a:ln>
            <a:noFill/>
          </a:ln>
        </p:spPr>
      </p:pic>
      <p:sp>
        <p:nvSpPr>
          <p:cNvPr id="841" name="Google Shape;841;p110"/>
          <p:cNvSpPr txBox="1"/>
          <p:nvPr/>
        </p:nvSpPr>
        <p:spPr>
          <a:xfrm>
            <a:off x="3722775" y="943250"/>
            <a:ext cx="19482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b="1">
                <a:solidFill>
                  <a:srgbClr val="FEFEFE"/>
                </a:solidFill>
                <a:highlight>
                  <a:srgbClr val="119891"/>
                </a:highlight>
                <a:latin typeface="Noto Sans KR"/>
                <a:ea typeface="Noto Sans KR"/>
                <a:cs typeface="Noto Sans KR"/>
                <a:sym typeface="Noto Sans KR"/>
              </a:rPr>
              <a:t>Reservation</a:t>
            </a:r>
            <a:endParaRPr sz="1500">
              <a:solidFill>
                <a:srgbClr val="FEFEFE"/>
              </a:solidFill>
              <a:highlight>
                <a:srgbClr val="119891"/>
              </a:highlight>
            </a:endParaRPr>
          </a:p>
        </p:txBody>
      </p:sp>
      <p:sp>
        <p:nvSpPr>
          <p:cNvPr id="842" name="Google Shape;842;p110"/>
          <p:cNvSpPr txBox="1"/>
          <p:nvPr/>
        </p:nvSpPr>
        <p:spPr>
          <a:xfrm>
            <a:off x="3722775" y="1923206"/>
            <a:ext cx="21858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b="1">
                <a:solidFill>
                  <a:srgbClr val="FEFEFE"/>
                </a:solidFill>
                <a:highlight>
                  <a:srgbClr val="119891"/>
                </a:highlight>
                <a:latin typeface="Noto Sans KR"/>
                <a:ea typeface="Noto Sans KR"/>
                <a:cs typeface="Noto Sans KR"/>
                <a:sym typeface="Noto Sans KR"/>
              </a:rPr>
              <a:t>Consulting</a:t>
            </a:r>
            <a:endParaRPr sz="1500">
              <a:solidFill>
                <a:srgbClr val="FEFEFE"/>
              </a:solidFill>
              <a:highlight>
                <a:srgbClr val="119891"/>
              </a:highlight>
            </a:endParaRPr>
          </a:p>
        </p:txBody>
      </p:sp>
      <p:sp>
        <p:nvSpPr>
          <p:cNvPr id="843" name="Google Shape;843;p110"/>
          <p:cNvSpPr txBox="1"/>
          <p:nvPr/>
        </p:nvSpPr>
        <p:spPr>
          <a:xfrm>
            <a:off x="3722775" y="2912775"/>
            <a:ext cx="41592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b="1">
                <a:solidFill>
                  <a:srgbClr val="FEFEFE"/>
                </a:solidFill>
                <a:highlight>
                  <a:srgbClr val="119891"/>
                </a:highlight>
                <a:latin typeface="Noto Sans KR"/>
                <a:ea typeface="Noto Sans KR"/>
                <a:cs typeface="Noto Sans KR"/>
                <a:sym typeface="Noto Sans KR"/>
              </a:rPr>
              <a:t>Feedback &amp; Report</a:t>
            </a:r>
            <a:endParaRPr sz="1500">
              <a:solidFill>
                <a:srgbClr val="FEFEFE"/>
              </a:solidFill>
              <a:highlight>
                <a:srgbClr val="119891"/>
              </a:highlight>
            </a:endParaRPr>
          </a:p>
        </p:txBody>
      </p:sp>
      <p:sp>
        <p:nvSpPr>
          <p:cNvPr id="844" name="Google Shape;844;p110"/>
          <p:cNvSpPr txBox="1"/>
          <p:nvPr/>
        </p:nvSpPr>
        <p:spPr>
          <a:xfrm>
            <a:off x="3722775" y="3860408"/>
            <a:ext cx="11493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b="1">
                <a:solidFill>
                  <a:srgbClr val="FEFEFE"/>
                </a:solidFill>
                <a:highlight>
                  <a:srgbClr val="119891"/>
                </a:highlight>
                <a:latin typeface="Noto Sans KR"/>
                <a:ea typeface="Noto Sans KR"/>
                <a:cs typeface="Noto Sans KR"/>
                <a:sym typeface="Noto Sans KR"/>
              </a:rPr>
              <a:t>Message</a:t>
            </a:r>
            <a:endParaRPr sz="1500" b="1">
              <a:solidFill>
                <a:srgbClr val="FEFEFE"/>
              </a:solidFill>
              <a:highlight>
                <a:srgbClr val="119891"/>
              </a:highlight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845" name="Google Shape;845;p110"/>
          <p:cNvSpPr txBox="1"/>
          <p:nvPr/>
        </p:nvSpPr>
        <p:spPr>
          <a:xfrm>
            <a:off x="3722775" y="1267025"/>
            <a:ext cx="40839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신속한 고객 견적 및 컨설팅 요청 응대</a:t>
            </a:r>
            <a:endParaRPr sz="13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846" name="Google Shape;846;p110"/>
          <p:cNvSpPr txBox="1"/>
          <p:nvPr/>
        </p:nvSpPr>
        <p:spPr>
          <a:xfrm>
            <a:off x="3722775" y="2255838"/>
            <a:ext cx="40839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최적의 컨설팅 배정 및 일정 조율</a:t>
            </a:r>
            <a:endParaRPr sz="13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847" name="Google Shape;847;p110"/>
          <p:cNvSpPr txBox="1"/>
          <p:nvPr/>
        </p:nvSpPr>
        <p:spPr>
          <a:xfrm>
            <a:off x="3722775" y="3216890"/>
            <a:ext cx="45549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고객 리뷰 및 회의록 기반 원활한 후속 컨설팅 지원</a:t>
            </a:r>
            <a:endParaRPr sz="13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848" name="Google Shape;848;p110"/>
          <p:cNvSpPr txBox="1"/>
          <p:nvPr/>
        </p:nvSpPr>
        <p:spPr>
          <a:xfrm>
            <a:off x="3722775" y="4168796"/>
            <a:ext cx="40839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사용자 편의를 위한 실시간 알림 서비스</a:t>
            </a:r>
            <a:endParaRPr sz="13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849" name="Google Shape;849;p110"/>
          <p:cNvSpPr txBox="1"/>
          <p:nvPr/>
        </p:nvSpPr>
        <p:spPr>
          <a:xfrm>
            <a:off x="618423" y="2514021"/>
            <a:ext cx="11493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>
                <a:solidFill>
                  <a:srgbClr val="FEFEFE"/>
                </a:solidFill>
                <a:highlight>
                  <a:srgbClr val="119891"/>
                </a:highlight>
                <a:latin typeface="Noto Sans KR"/>
                <a:ea typeface="Noto Sans KR"/>
                <a:cs typeface="Noto Sans KR"/>
                <a:sym typeface="Noto Sans KR"/>
              </a:rPr>
              <a:t>TO-BE</a:t>
            </a:r>
            <a:endParaRPr sz="2000" b="1">
              <a:solidFill>
                <a:srgbClr val="FEFEFE"/>
              </a:solidFill>
              <a:highlight>
                <a:srgbClr val="999999"/>
              </a:highlight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850" name="Google Shape;850;p1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2923650" y="1311300"/>
            <a:ext cx="384900" cy="38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1" name="Google Shape;851;p1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85725" y="2196797"/>
            <a:ext cx="460750" cy="460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2" name="Google Shape;852;p11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85725" y="3177364"/>
            <a:ext cx="460750" cy="460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3" name="Google Shape;853;p11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847800" y="4125250"/>
            <a:ext cx="460750" cy="460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8" name="Google Shape;858;p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4812" y="684090"/>
            <a:ext cx="8414375" cy="4088386"/>
          </a:xfrm>
          <a:prstGeom prst="rect">
            <a:avLst/>
          </a:prstGeom>
          <a:noFill/>
          <a:ln>
            <a:noFill/>
          </a:ln>
        </p:spPr>
      </p:pic>
      <p:sp>
        <p:nvSpPr>
          <p:cNvPr id="859" name="Google Shape;859;p111"/>
          <p:cNvSpPr txBox="1"/>
          <p:nvPr/>
        </p:nvSpPr>
        <p:spPr>
          <a:xfrm>
            <a:off x="392177" y="226250"/>
            <a:ext cx="1142700" cy="5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 b="1">
                <a:solidFill>
                  <a:srgbClr val="119891"/>
                </a:solidFill>
                <a:latin typeface="Shippori Antique"/>
                <a:ea typeface="Shippori Antique"/>
                <a:cs typeface="Shippori Antique"/>
                <a:sym typeface="Shippori Antique"/>
              </a:rPr>
              <a:t>04 </a:t>
            </a:r>
            <a:r>
              <a:rPr lang="ko" sz="1300" b="1">
                <a:solidFill>
                  <a:srgbClr val="00284C"/>
                </a:solidFill>
                <a:latin typeface="Noto Sans KR"/>
                <a:ea typeface="Noto Sans KR"/>
                <a:cs typeface="Noto Sans KR"/>
                <a:sym typeface="Noto Sans KR"/>
              </a:rPr>
              <a:t>기능 구현</a:t>
            </a:r>
            <a:endParaRPr sz="1300" b="1">
              <a:solidFill>
                <a:srgbClr val="00284C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860" name="Google Shape;860;p111"/>
          <p:cNvSpPr txBox="1">
            <a:spLocks noGrp="1"/>
          </p:cNvSpPr>
          <p:nvPr>
            <p:ph type="subTitle" idx="3"/>
          </p:nvPr>
        </p:nvSpPr>
        <p:spPr>
          <a:xfrm>
            <a:off x="1379625" y="390700"/>
            <a:ext cx="1347300" cy="2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7F7F7F"/>
                </a:solidFill>
                <a:latin typeface="Noto Sans KR"/>
                <a:ea typeface="Noto Sans KR"/>
                <a:cs typeface="Noto Sans KR"/>
                <a:sym typeface="Noto Sans KR"/>
              </a:rPr>
              <a:t>Event Storming</a:t>
            </a:r>
            <a:endParaRPr sz="1100"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p112"/>
          <p:cNvSpPr txBox="1"/>
          <p:nvPr/>
        </p:nvSpPr>
        <p:spPr>
          <a:xfrm>
            <a:off x="392179" y="226250"/>
            <a:ext cx="2074500" cy="5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 b="1">
                <a:solidFill>
                  <a:srgbClr val="119891"/>
                </a:solidFill>
                <a:latin typeface="Shippori Antique"/>
                <a:ea typeface="Shippori Antique"/>
                <a:cs typeface="Shippori Antique"/>
                <a:sym typeface="Shippori Antique"/>
              </a:rPr>
              <a:t>04 </a:t>
            </a:r>
            <a:r>
              <a:rPr lang="ko" sz="1300" b="1">
                <a:solidFill>
                  <a:srgbClr val="00284C"/>
                </a:solidFill>
                <a:latin typeface="Noto Sans KR"/>
                <a:ea typeface="Noto Sans KR"/>
                <a:cs typeface="Noto Sans KR"/>
                <a:sym typeface="Noto Sans KR"/>
              </a:rPr>
              <a:t>기능 구현</a:t>
            </a:r>
            <a:endParaRPr sz="1300" b="1">
              <a:solidFill>
                <a:srgbClr val="00284C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866" name="Google Shape;866;p112"/>
          <p:cNvSpPr/>
          <p:nvPr/>
        </p:nvSpPr>
        <p:spPr>
          <a:xfrm>
            <a:off x="2420338" y="252156"/>
            <a:ext cx="2398200" cy="4639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ed Hat Text Medium"/>
              <a:ea typeface="Red Hat Text Medium"/>
              <a:cs typeface="Red Hat Text Medium"/>
              <a:sym typeface="Red Hat Text Medium"/>
            </a:endParaRPr>
          </a:p>
        </p:txBody>
      </p:sp>
      <p:cxnSp>
        <p:nvCxnSpPr>
          <p:cNvPr id="867" name="Google Shape;867;p112"/>
          <p:cNvCxnSpPr>
            <a:stCxn id="868" idx="0"/>
            <a:endCxn id="869" idx="2"/>
          </p:cNvCxnSpPr>
          <p:nvPr/>
        </p:nvCxnSpPr>
        <p:spPr>
          <a:xfrm rot="10800000">
            <a:off x="599470" y="1262900"/>
            <a:ext cx="0" cy="2985000"/>
          </a:xfrm>
          <a:prstGeom prst="straightConnector1">
            <a:avLst/>
          </a:prstGeom>
          <a:noFill/>
          <a:ln w="19050" cap="flat" cmpd="sng">
            <a:solidFill>
              <a:srgbClr val="435D74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70" name="Google Shape;870;p112"/>
          <p:cNvGrpSpPr/>
          <p:nvPr/>
        </p:nvGrpSpPr>
        <p:grpSpPr>
          <a:xfrm>
            <a:off x="938975" y="896442"/>
            <a:ext cx="1257000" cy="369300"/>
            <a:chOff x="-1997336" y="1738213"/>
            <a:chExt cx="1257000" cy="369300"/>
          </a:xfrm>
        </p:grpSpPr>
        <p:sp>
          <p:nvSpPr>
            <p:cNvPr id="871" name="Google Shape;871;p112"/>
            <p:cNvSpPr/>
            <p:nvPr/>
          </p:nvSpPr>
          <p:spPr>
            <a:xfrm>
              <a:off x="-1997336" y="1753500"/>
              <a:ext cx="1257000" cy="338700"/>
            </a:xfrm>
            <a:prstGeom prst="roundRect">
              <a:avLst>
                <a:gd name="adj" fmla="val 7503"/>
              </a:avLst>
            </a:prstGeom>
            <a:solidFill>
              <a:srgbClr val="8B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ed Hat Text Medium"/>
                <a:ea typeface="Red Hat Text Medium"/>
                <a:cs typeface="Red Hat Text Medium"/>
                <a:sym typeface="Red Hat Text Medium"/>
              </a:endParaRPr>
            </a:p>
          </p:txBody>
        </p:sp>
        <p:sp>
          <p:nvSpPr>
            <p:cNvPr id="872" name="Google Shape;872;p112"/>
            <p:cNvSpPr txBox="1"/>
            <p:nvPr/>
          </p:nvSpPr>
          <p:spPr>
            <a:xfrm>
              <a:off x="-1874111" y="1738213"/>
              <a:ext cx="10107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 b="1">
                  <a:solidFill>
                    <a:srgbClr val="FFFFFF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이벤트 도출</a:t>
              </a:r>
              <a:endParaRPr sz="1200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</p:grpSp>
      <p:grpSp>
        <p:nvGrpSpPr>
          <p:cNvPr id="873" name="Google Shape;873;p112"/>
          <p:cNvGrpSpPr/>
          <p:nvPr/>
        </p:nvGrpSpPr>
        <p:grpSpPr>
          <a:xfrm rot="-5400000">
            <a:off x="417830" y="902907"/>
            <a:ext cx="363349" cy="356908"/>
            <a:chOff x="6999166" y="2292572"/>
            <a:chExt cx="792300" cy="792600"/>
          </a:xfrm>
        </p:grpSpPr>
        <p:sp>
          <p:nvSpPr>
            <p:cNvPr id="869" name="Google Shape;869;p112"/>
            <p:cNvSpPr/>
            <p:nvPr/>
          </p:nvSpPr>
          <p:spPr>
            <a:xfrm>
              <a:off x="6999166" y="2292572"/>
              <a:ext cx="792300" cy="792600"/>
            </a:xfrm>
            <a:prstGeom prst="ellipse">
              <a:avLst/>
            </a:prstGeom>
            <a:noFill/>
            <a:ln w="19050" cap="flat" cmpd="sng">
              <a:solidFill>
                <a:srgbClr val="BAC8D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/>
            </a:p>
          </p:txBody>
        </p:sp>
        <p:sp>
          <p:nvSpPr>
            <p:cNvPr id="874" name="Google Shape;874;p112"/>
            <p:cNvSpPr/>
            <p:nvPr/>
          </p:nvSpPr>
          <p:spPr>
            <a:xfrm>
              <a:off x="7100398" y="2393814"/>
              <a:ext cx="590100" cy="590100"/>
            </a:xfrm>
            <a:prstGeom prst="ellipse">
              <a:avLst/>
            </a:prstGeom>
            <a:solidFill>
              <a:srgbClr val="189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/>
            </a:p>
          </p:txBody>
        </p:sp>
      </p:grpSp>
      <p:grpSp>
        <p:nvGrpSpPr>
          <p:cNvPr id="875" name="Google Shape;875;p112"/>
          <p:cNvGrpSpPr/>
          <p:nvPr/>
        </p:nvGrpSpPr>
        <p:grpSpPr>
          <a:xfrm>
            <a:off x="421023" y="1560494"/>
            <a:ext cx="356898" cy="384711"/>
            <a:chOff x="2336252" y="970728"/>
            <a:chExt cx="504094" cy="543300"/>
          </a:xfrm>
        </p:grpSpPr>
        <p:grpSp>
          <p:nvGrpSpPr>
            <p:cNvPr id="876" name="Google Shape;876;p112"/>
            <p:cNvGrpSpPr/>
            <p:nvPr/>
          </p:nvGrpSpPr>
          <p:grpSpPr>
            <a:xfrm rot="-5400000">
              <a:off x="2331712" y="976519"/>
              <a:ext cx="513173" cy="504094"/>
              <a:chOff x="5393704" y="2292572"/>
              <a:chExt cx="792300" cy="792600"/>
            </a:xfrm>
          </p:grpSpPr>
          <p:sp>
            <p:nvSpPr>
              <p:cNvPr id="877" name="Google Shape;877;p112"/>
              <p:cNvSpPr/>
              <p:nvPr/>
            </p:nvSpPr>
            <p:spPr>
              <a:xfrm>
                <a:off x="5393704" y="2292572"/>
                <a:ext cx="792300" cy="792600"/>
              </a:xfrm>
              <a:prstGeom prst="ellipse">
                <a:avLst/>
              </a:prstGeom>
              <a:noFill/>
              <a:ln w="19050" cap="flat" cmpd="sng">
                <a:solidFill>
                  <a:srgbClr val="BAC8D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/>
              </a:p>
            </p:txBody>
          </p:sp>
          <p:sp>
            <p:nvSpPr>
              <p:cNvPr id="878" name="Google Shape;878;p112"/>
              <p:cNvSpPr/>
              <p:nvPr/>
            </p:nvSpPr>
            <p:spPr>
              <a:xfrm>
                <a:off x="5494936" y="2393814"/>
                <a:ext cx="590100" cy="590100"/>
              </a:xfrm>
              <a:prstGeom prst="ellipse">
                <a:avLst/>
              </a:pr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/>
              </a:p>
            </p:txBody>
          </p:sp>
        </p:grpSp>
        <p:sp>
          <p:nvSpPr>
            <p:cNvPr id="879" name="Google Shape;879;p112"/>
            <p:cNvSpPr txBox="1"/>
            <p:nvPr/>
          </p:nvSpPr>
          <p:spPr>
            <a:xfrm>
              <a:off x="2377271" y="970728"/>
              <a:ext cx="422700" cy="543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300" b="1">
                  <a:solidFill>
                    <a:schemeClr val="accent5"/>
                  </a:solidFill>
                  <a:latin typeface="Shippori Antique"/>
                  <a:ea typeface="Shippori Antique"/>
                  <a:cs typeface="Shippori Antique"/>
                  <a:sym typeface="Shippori Antique"/>
                </a:rPr>
                <a:t>2</a:t>
              </a:r>
              <a:endParaRPr sz="700">
                <a:latin typeface="Shippori Antique"/>
                <a:ea typeface="Shippori Antique"/>
                <a:cs typeface="Shippori Antique"/>
                <a:sym typeface="Shippori Antique"/>
              </a:endParaRPr>
            </a:p>
          </p:txBody>
        </p:sp>
      </p:grpSp>
      <p:grpSp>
        <p:nvGrpSpPr>
          <p:cNvPr id="880" name="Google Shape;880;p112"/>
          <p:cNvGrpSpPr/>
          <p:nvPr/>
        </p:nvGrpSpPr>
        <p:grpSpPr>
          <a:xfrm>
            <a:off x="421023" y="2904197"/>
            <a:ext cx="356898" cy="384711"/>
            <a:chOff x="5370452" y="970728"/>
            <a:chExt cx="504094" cy="543300"/>
          </a:xfrm>
        </p:grpSpPr>
        <p:grpSp>
          <p:nvGrpSpPr>
            <p:cNvPr id="881" name="Google Shape;881;p112"/>
            <p:cNvGrpSpPr/>
            <p:nvPr/>
          </p:nvGrpSpPr>
          <p:grpSpPr>
            <a:xfrm rot="-5400000">
              <a:off x="5365912" y="976519"/>
              <a:ext cx="513173" cy="504094"/>
              <a:chOff x="2182679" y="2292572"/>
              <a:chExt cx="792300" cy="792600"/>
            </a:xfrm>
          </p:grpSpPr>
          <p:sp>
            <p:nvSpPr>
              <p:cNvPr id="882" name="Google Shape;882;p112"/>
              <p:cNvSpPr/>
              <p:nvPr/>
            </p:nvSpPr>
            <p:spPr>
              <a:xfrm>
                <a:off x="2182679" y="2292572"/>
                <a:ext cx="792300" cy="792600"/>
              </a:xfrm>
              <a:prstGeom prst="ellipse">
                <a:avLst/>
              </a:prstGeom>
              <a:noFill/>
              <a:ln w="19050" cap="flat" cmpd="sng">
                <a:solidFill>
                  <a:srgbClr val="BAC8D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/>
              </a:p>
            </p:txBody>
          </p:sp>
          <p:sp>
            <p:nvSpPr>
              <p:cNvPr id="883" name="Google Shape;883;p112"/>
              <p:cNvSpPr/>
              <p:nvPr/>
            </p:nvSpPr>
            <p:spPr>
              <a:xfrm>
                <a:off x="2283911" y="2393814"/>
                <a:ext cx="590100" cy="590100"/>
              </a:xfrm>
              <a:prstGeom prst="ellipse">
                <a:avLst/>
              </a:pr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/>
              </a:p>
            </p:txBody>
          </p:sp>
        </p:grpSp>
        <p:sp>
          <p:nvSpPr>
            <p:cNvPr id="884" name="Google Shape;884;p112"/>
            <p:cNvSpPr txBox="1"/>
            <p:nvPr/>
          </p:nvSpPr>
          <p:spPr>
            <a:xfrm>
              <a:off x="5397979" y="970728"/>
              <a:ext cx="422700" cy="543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300" b="1">
                  <a:solidFill>
                    <a:schemeClr val="accent5"/>
                  </a:solidFill>
                  <a:latin typeface="Shippori Antique"/>
                  <a:ea typeface="Shippori Antique"/>
                  <a:cs typeface="Shippori Antique"/>
                  <a:sym typeface="Shippori Antique"/>
                </a:rPr>
                <a:t>4</a:t>
              </a:r>
              <a:endParaRPr sz="700">
                <a:latin typeface="Shippori Antique"/>
                <a:ea typeface="Shippori Antique"/>
                <a:cs typeface="Shippori Antique"/>
                <a:sym typeface="Shippori Antique"/>
              </a:endParaRPr>
            </a:p>
          </p:txBody>
        </p:sp>
      </p:grpSp>
      <p:grpSp>
        <p:nvGrpSpPr>
          <p:cNvPr id="885" name="Google Shape;885;p112"/>
          <p:cNvGrpSpPr/>
          <p:nvPr/>
        </p:nvGrpSpPr>
        <p:grpSpPr>
          <a:xfrm>
            <a:off x="421023" y="2232345"/>
            <a:ext cx="356898" cy="384711"/>
            <a:chOff x="3931927" y="970728"/>
            <a:chExt cx="504094" cy="543300"/>
          </a:xfrm>
        </p:grpSpPr>
        <p:grpSp>
          <p:nvGrpSpPr>
            <p:cNvPr id="886" name="Google Shape;886;p112"/>
            <p:cNvGrpSpPr/>
            <p:nvPr/>
          </p:nvGrpSpPr>
          <p:grpSpPr>
            <a:xfrm rot="-5400000">
              <a:off x="3927387" y="976519"/>
              <a:ext cx="513173" cy="504094"/>
              <a:chOff x="5393704" y="2292572"/>
              <a:chExt cx="792300" cy="792600"/>
            </a:xfrm>
          </p:grpSpPr>
          <p:sp>
            <p:nvSpPr>
              <p:cNvPr id="887" name="Google Shape;887;p112"/>
              <p:cNvSpPr/>
              <p:nvPr/>
            </p:nvSpPr>
            <p:spPr>
              <a:xfrm>
                <a:off x="5393704" y="2292572"/>
                <a:ext cx="792300" cy="792600"/>
              </a:xfrm>
              <a:prstGeom prst="ellipse">
                <a:avLst/>
              </a:prstGeom>
              <a:noFill/>
              <a:ln w="19050" cap="flat" cmpd="sng">
                <a:solidFill>
                  <a:srgbClr val="BAC8D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/>
              </a:p>
            </p:txBody>
          </p:sp>
          <p:sp>
            <p:nvSpPr>
              <p:cNvPr id="888" name="Google Shape;888;p112"/>
              <p:cNvSpPr/>
              <p:nvPr/>
            </p:nvSpPr>
            <p:spPr>
              <a:xfrm>
                <a:off x="5494936" y="2393814"/>
                <a:ext cx="590100" cy="590100"/>
              </a:xfrm>
              <a:prstGeom prst="ellipse">
                <a:avLst/>
              </a:pr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/>
              </a:p>
            </p:txBody>
          </p:sp>
        </p:grpSp>
        <p:sp>
          <p:nvSpPr>
            <p:cNvPr id="889" name="Google Shape;889;p112"/>
            <p:cNvSpPr txBox="1"/>
            <p:nvPr/>
          </p:nvSpPr>
          <p:spPr>
            <a:xfrm>
              <a:off x="3972946" y="970728"/>
              <a:ext cx="422700" cy="543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300" b="1">
                  <a:solidFill>
                    <a:schemeClr val="accent5"/>
                  </a:solidFill>
                  <a:latin typeface="Shippori Antique"/>
                  <a:ea typeface="Shippori Antique"/>
                  <a:cs typeface="Shippori Antique"/>
                  <a:sym typeface="Shippori Antique"/>
                </a:rPr>
                <a:t>3</a:t>
              </a:r>
              <a:endParaRPr sz="700">
                <a:latin typeface="Shippori Antique"/>
                <a:ea typeface="Shippori Antique"/>
                <a:cs typeface="Shippori Antique"/>
                <a:sym typeface="Shippori Antique"/>
              </a:endParaRPr>
            </a:p>
          </p:txBody>
        </p:sp>
      </p:grpSp>
      <p:grpSp>
        <p:nvGrpSpPr>
          <p:cNvPr id="890" name="Google Shape;890;p112"/>
          <p:cNvGrpSpPr/>
          <p:nvPr/>
        </p:nvGrpSpPr>
        <p:grpSpPr>
          <a:xfrm>
            <a:off x="421023" y="4247900"/>
            <a:ext cx="356898" cy="384711"/>
            <a:chOff x="7463452" y="970728"/>
            <a:chExt cx="504094" cy="543300"/>
          </a:xfrm>
        </p:grpSpPr>
        <p:grpSp>
          <p:nvGrpSpPr>
            <p:cNvPr id="891" name="Google Shape;891;p112"/>
            <p:cNvGrpSpPr/>
            <p:nvPr/>
          </p:nvGrpSpPr>
          <p:grpSpPr>
            <a:xfrm rot="-5400000">
              <a:off x="7458912" y="976519"/>
              <a:ext cx="513173" cy="504094"/>
              <a:chOff x="2182679" y="2292572"/>
              <a:chExt cx="792300" cy="792600"/>
            </a:xfrm>
          </p:grpSpPr>
          <p:sp>
            <p:nvSpPr>
              <p:cNvPr id="892" name="Google Shape;892;p112"/>
              <p:cNvSpPr/>
              <p:nvPr/>
            </p:nvSpPr>
            <p:spPr>
              <a:xfrm>
                <a:off x="2182679" y="2292572"/>
                <a:ext cx="792300" cy="792600"/>
              </a:xfrm>
              <a:prstGeom prst="ellipse">
                <a:avLst/>
              </a:prstGeom>
              <a:noFill/>
              <a:ln w="19050" cap="flat" cmpd="sng">
                <a:solidFill>
                  <a:srgbClr val="BAC8D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/>
              </a:p>
            </p:txBody>
          </p:sp>
          <p:sp>
            <p:nvSpPr>
              <p:cNvPr id="893" name="Google Shape;893;p112"/>
              <p:cNvSpPr/>
              <p:nvPr/>
            </p:nvSpPr>
            <p:spPr>
              <a:xfrm>
                <a:off x="2283911" y="2393814"/>
                <a:ext cx="590100" cy="590100"/>
              </a:xfrm>
              <a:prstGeom prst="ellipse">
                <a:avLst/>
              </a:pr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/>
              </a:p>
            </p:txBody>
          </p:sp>
        </p:grpSp>
        <p:sp>
          <p:nvSpPr>
            <p:cNvPr id="868" name="Google Shape;868;p112"/>
            <p:cNvSpPr txBox="1"/>
            <p:nvPr/>
          </p:nvSpPr>
          <p:spPr>
            <a:xfrm>
              <a:off x="7504146" y="970728"/>
              <a:ext cx="422700" cy="543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300" b="1">
                  <a:solidFill>
                    <a:schemeClr val="accent5"/>
                  </a:solidFill>
                  <a:latin typeface="Shippori Antique"/>
                  <a:ea typeface="Shippori Antique"/>
                  <a:cs typeface="Shippori Antique"/>
                  <a:sym typeface="Shippori Antique"/>
                </a:rPr>
                <a:t>6</a:t>
              </a:r>
              <a:endParaRPr sz="700">
                <a:latin typeface="Shippori Antique"/>
                <a:ea typeface="Shippori Antique"/>
                <a:cs typeface="Shippori Antique"/>
                <a:sym typeface="Shippori Antique"/>
              </a:endParaRPr>
            </a:p>
          </p:txBody>
        </p:sp>
      </p:grpSp>
      <p:grpSp>
        <p:nvGrpSpPr>
          <p:cNvPr id="894" name="Google Shape;894;p112"/>
          <p:cNvGrpSpPr/>
          <p:nvPr/>
        </p:nvGrpSpPr>
        <p:grpSpPr>
          <a:xfrm>
            <a:off x="421023" y="3576049"/>
            <a:ext cx="356898" cy="384711"/>
            <a:chOff x="6506877" y="970728"/>
            <a:chExt cx="504094" cy="543300"/>
          </a:xfrm>
        </p:grpSpPr>
        <p:grpSp>
          <p:nvGrpSpPr>
            <p:cNvPr id="895" name="Google Shape;895;p112"/>
            <p:cNvGrpSpPr/>
            <p:nvPr/>
          </p:nvGrpSpPr>
          <p:grpSpPr>
            <a:xfrm rot="-5400000">
              <a:off x="6502337" y="976519"/>
              <a:ext cx="513173" cy="504094"/>
              <a:chOff x="2182679" y="2292572"/>
              <a:chExt cx="792300" cy="792600"/>
            </a:xfrm>
          </p:grpSpPr>
          <p:sp>
            <p:nvSpPr>
              <p:cNvPr id="896" name="Google Shape;896;p112"/>
              <p:cNvSpPr/>
              <p:nvPr/>
            </p:nvSpPr>
            <p:spPr>
              <a:xfrm>
                <a:off x="2182679" y="2292572"/>
                <a:ext cx="792300" cy="792600"/>
              </a:xfrm>
              <a:prstGeom prst="ellipse">
                <a:avLst/>
              </a:prstGeom>
              <a:noFill/>
              <a:ln w="19050" cap="flat" cmpd="sng">
                <a:solidFill>
                  <a:srgbClr val="BAC8D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/>
              </a:p>
            </p:txBody>
          </p:sp>
          <p:sp>
            <p:nvSpPr>
              <p:cNvPr id="897" name="Google Shape;897;p112"/>
              <p:cNvSpPr/>
              <p:nvPr/>
            </p:nvSpPr>
            <p:spPr>
              <a:xfrm>
                <a:off x="2283911" y="2393814"/>
                <a:ext cx="590100" cy="590100"/>
              </a:xfrm>
              <a:prstGeom prst="ellipse">
                <a:avLst/>
              </a:pr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/>
              </a:p>
            </p:txBody>
          </p:sp>
        </p:grpSp>
        <p:sp>
          <p:nvSpPr>
            <p:cNvPr id="898" name="Google Shape;898;p112"/>
            <p:cNvSpPr txBox="1"/>
            <p:nvPr/>
          </p:nvSpPr>
          <p:spPr>
            <a:xfrm>
              <a:off x="6547571" y="970728"/>
              <a:ext cx="422700" cy="543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300" b="1">
                  <a:solidFill>
                    <a:schemeClr val="accent5"/>
                  </a:solidFill>
                  <a:latin typeface="Shippori Antique"/>
                  <a:ea typeface="Shippori Antique"/>
                  <a:cs typeface="Shippori Antique"/>
                  <a:sym typeface="Shippori Antique"/>
                </a:rPr>
                <a:t>5</a:t>
              </a:r>
              <a:endParaRPr sz="700">
                <a:latin typeface="Shippori Antique"/>
                <a:ea typeface="Shippori Antique"/>
                <a:cs typeface="Shippori Antique"/>
                <a:sym typeface="Shippori Antique"/>
              </a:endParaRPr>
            </a:p>
          </p:txBody>
        </p:sp>
      </p:grpSp>
      <p:cxnSp>
        <p:nvCxnSpPr>
          <p:cNvPr id="899" name="Google Shape;899;p112"/>
          <p:cNvCxnSpPr>
            <a:stCxn id="869" idx="4"/>
            <a:endCxn id="871" idx="1"/>
          </p:cNvCxnSpPr>
          <p:nvPr/>
        </p:nvCxnSpPr>
        <p:spPr>
          <a:xfrm rot="10800000" flipH="1">
            <a:off x="777958" y="1081061"/>
            <a:ext cx="161100" cy="300"/>
          </a:xfrm>
          <a:prstGeom prst="straightConnector1">
            <a:avLst/>
          </a:prstGeom>
          <a:noFill/>
          <a:ln w="9525" cap="flat" cmpd="sng">
            <a:solidFill>
              <a:srgbClr val="435D74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900" name="Google Shape;900;p112"/>
          <p:cNvGrpSpPr/>
          <p:nvPr/>
        </p:nvGrpSpPr>
        <p:grpSpPr>
          <a:xfrm>
            <a:off x="939150" y="1561941"/>
            <a:ext cx="1257000" cy="369300"/>
            <a:chOff x="-1997336" y="1738213"/>
            <a:chExt cx="1257000" cy="369300"/>
          </a:xfrm>
        </p:grpSpPr>
        <p:sp>
          <p:nvSpPr>
            <p:cNvPr id="901" name="Google Shape;901;p112"/>
            <p:cNvSpPr/>
            <p:nvPr/>
          </p:nvSpPr>
          <p:spPr>
            <a:xfrm>
              <a:off x="-1997336" y="1753500"/>
              <a:ext cx="1257000" cy="338700"/>
            </a:xfrm>
            <a:prstGeom prst="roundRect">
              <a:avLst>
                <a:gd name="adj" fmla="val 7503"/>
              </a:avLst>
            </a:prstGeom>
            <a:solidFill>
              <a:srgbClr val="8B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ed Hat Text Medium"/>
                <a:ea typeface="Red Hat Text Medium"/>
                <a:cs typeface="Red Hat Text Medium"/>
                <a:sym typeface="Red Hat Text Medium"/>
              </a:endParaRPr>
            </a:p>
          </p:txBody>
        </p:sp>
        <p:sp>
          <p:nvSpPr>
            <p:cNvPr id="902" name="Google Shape;902;p112"/>
            <p:cNvSpPr txBox="1"/>
            <p:nvPr/>
          </p:nvSpPr>
          <p:spPr>
            <a:xfrm>
              <a:off x="-1874111" y="1738213"/>
              <a:ext cx="10107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 b="1">
                  <a:solidFill>
                    <a:srgbClr val="FFFFFF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이벤트 도출</a:t>
              </a:r>
              <a:endParaRPr sz="1200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</p:grpSp>
      <p:grpSp>
        <p:nvGrpSpPr>
          <p:cNvPr id="903" name="Google Shape;903;p112"/>
          <p:cNvGrpSpPr/>
          <p:nvPr/>
        </p:nvGrpSpPr>
        <p:grpSpPr>
          <a:xfrm>
            <a:off x="939088" y="2227054"/>
            <a:ext cx="1257000" cy="369300"/>
            <a:chOff x="-1997336" y="1738213"/>
            <a:chExt cx="1257000" cy="369300"/>
          </a:xfrm>
        </p:grpSpPr>
        <p:sp>
          <p:nvSpPr>
            <p:cNvPr id="904" name="Google Shape;904;p112"/>
            <p:cNvSpPr/>
            <p:nvPr/>
          </p:nvSpPr>
          <p:spPr>
            <a:xfrm>
              <a:off x="-1997336" y="1753500"/>
              <a:ext cx="1257000" cy="338700"/>
            </a:xfrm>
            <a:prstGeom prst="roundRect">
              <a:avLst>
                <a:gd name="adj" fmla="val 7503"/>
              </a:avLst>
            </a:prstGeom>
            <a:solidFill>
              <a:srgbClr val="8B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ed Hat Text Medium"/>
                <a:ea typeface="Red Hat Text Medium"/>
                <a:cs typeface="Red Hat Text Medium"/>
                <a:sym typeface="Red Hat Text Medium"/>
              </a:endParaRPr>
            </a:p>
          </p:txBody>
        </p:sp>
        <p:sp>
          <p:nvSpPr>
            <p:cNvPr id="905" name="Google Shape;905;p112"/>
            <p:cNvSpPr txBox="1"/>
            <p:nvPr/>
          </p:nvSpPr>
          <p:spPr>
            <a:xfrm>
              <a:off x="-1874111" y="1738213"/>
              <a:ext cx="10107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 b="1">
                  <a:solidFill>
                    <a:srgbClr val="FFFFFF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이벤트 도출</a:t>
              </a:r>
              <a:endParaRPr sz="1200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</p:grpSp>
      <p:grpSp>
        <p:nvGrpSpPr>
          <p:cNvPr id="906" name="Google Shape;906;p112"/>
          <p:cNvGrpSpPr/>
          <p:nvPr/>
        </p:nvGrpSpPr>
        <p:grpSpPr>
          <a:xfrm>
            <a:off x="939025" y="2891554"/>
            <a:ext cx="1257000" cy="369300"/>
            <a:chOff x="-1997336" y="1738213"/>
            <a:chExt cx="1257000" cy="369300"/>
          </a:xfrm>
        </p:grpSpPr>
        <p:sp>
          <p:nvSpPr>
            <p:cNvPr id="907" name="Google Shape;907;p112"/>
            <p:cNvSpPr/>
            <p:nvPr/>
          </p:nvSpPr>
          <p:spPr>
            <a:xfrm>
              <a:off x="-1997336" y="1753500"/>
              <a:ext cx="1257000" cy="338700"/>
            </a:xfrm>
            <a:prstGeom prst="roundRect">
              <a:avLst>
                <a:gd name="adj" fmla="val 7503"/>
              </a:avLst>
            </a:prstGeom>
            <a:solidFill>
              <a:srgbClr val="8B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ed Hat Text Medium"/>
                <a:ea typeface="Red Hat Text Medium"/>
                <a:cs typeface="Red Hat Text Medium"/>
                <a:sym typeface="Red Hat Text Medium"/>
              </a:endParaRPr>
            </a:p>
          </p:txBody>
        </p:sp>
        <p:sp>
          <p:nvSpPr>
            <p:cNvPr id="908" name="Google Shape;908;p112"/>
            <p:cNvSpPr txBox="1"/>
            <p:nvPr/>
          </p:nvSpPr>
          <p:spPr>
            <a:xfrm>
              <a:off x="-1874111" y="1738213"/>
              <a:ext cx="10107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 b="1">
                  <a:solidFill>
                    <a:srgbClr val="FFFFFF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이벤트 도출</a:t>
              </a:r>
              <a:endParaRPr sz="1200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</p:grpSp>
      <p:grpSp>
        <p:nvGrpSpPr>
          <p:cNvPr id="909" name="Google Shape;909;p112"/>
          <p:cNvGrpSpPr/>
          <p:nvPr/>
        </p:nvGrpSpPr>
        <p:grpSpPr>
          <a:xfrm>
            <a:off x="939013" y="3564641"/>
            <a:ext cx="1257000" cy="369300"/>
            <a:chOff x="-1997336" y="1738213"/>
            <a:chExt cx="1257000" cy="369300"/>
          </a:xfrm>
        </p:grpSpPr>
        <p:sp>
          <p:nvSpPr>
            <p:cNvPr id="910" name="Google Shape;910;p112"/>
            <p:cNvSpPr/>
            <p:nvPr/>
          </p:nvSpPr>
          <p:spPr>
            <a:xfrm>
              <a:off x="-1997336" y="1753500"/>
              <a:ext cx="1257000" cy="338700"/>
            </a:xfrm>
            <a:prstGeom prst="roundRect">
              <a:avLst>
                <a:gd name="adj" fmla="val 7503"/>
              </a:avLst>
            </a:prstGeom>
            <a:solidFill>
              <a:srgbClr val="8B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ed Hat Text Medium"/>
                <a:ea typeface="Red Hat Text Medium"/>
                <a:cs typeface="Red Hat Text Medium"/>
                <a:sym typeface="Red Hat Text Medium"/>
              </a:endParaRPr>
            </a:p>
          </p:txBody>
        </p:sp>
        <p:sp>
          <p:nvSpPr>
            <p:cNvPr id="911" name="Google Shape;911;p112"/>
            <p:cNvSpPr txBox="1"/>
            <p:nvPr/>
          </p:nvSpPr>
          <p:spPr>
            <a:xfrm>
              <a:off x="-1874111" y="1738213"/>
              <a:ext cx="10107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 b="1">
                  <a:solidFill>
                    <a:srgbClr val="FFFFFF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이벤트 도출</a:t>
              </a:r>
              <a:endParaRPr sz="1200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</p:grpSp>
      <p:grpSp>
        <p:nvGrpSpPr>
          <p:cNvPr id="912" name="Google Shape;912;p112"/>
          <p:cNvGrpSpPr/>
          <p:nvPr/>
        </p:nvGrpSpPr>
        <p:grpSpPr>
          <a:xfrm>
            <a:off x="939263" y="4255591"/>
            <a:ext cx="1257000" cy="369300"/>
            <a:chOff x="-1997336" y="1738213"/>
            <a:chExt cx="1257000" cy="369300"/>
          </a:xfrm>
        </p:grpSpPr>
        <p:sp>
          <p:nvSpPr>
            <p:cNvPr id="913" name="Google Shape;913;p112"/>
            <p:cNvSpPr/>
            <p:nvPr/>
          </p:nvSpPr>
          <p:spPr>
            <a:xfrm>
              <a:off x="-1997336" y="1753500"/>
              <a:ext cx="1257000" cy="338700"/>
            </a:xfrm>
            <a:prstGeom prst="roundRect">
              <a:avLst>
                <a:gd name="adj" fmla="val 7503"/>
              </a:avLst>
            </a:prstGeom>
            <a:solidFill>
              <a:srgbClr val="8B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ed Hat Text Medium"/>
                <a:ea typeface="Red Hat Text Medium"/>
                <a:cs typeface="Red Hat Text Medium"/>
                <a:sym typeface="Red Hat Text Medium"/>
              </a:endParaRPr>
            </a:p>
          </p:txBody>
        </p:sp>
        <p:sp>
          <p:nvSpPr>
            <p:cNvPr id="914" name="Google Shape;914;p112"/>
            <p:cNvSpPr txBox="1"/>
            <p:nvPr/>
          </p:nvSpPr>
          <p:spPr>
            <a:xfrm>
              <a:off x="-1874111" y="1738213"/>
              <a:ext cx="10107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 b="1">
                  <a:solidFill>
                    <a:srgbClr val="FFFFFF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이벤트 도출</a:t>
              </a:r>
              <a:endParaRPr sz="1200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</p:grpSp>
      <p:sp>
        <p:nvSpPr>
          <p:cNvPr id="915" name="Google Shape;915;p112"/>
          <p:cNvSpPr/>
          <p:nvPr/>
        </p:nvSpPr>
        <p:spPr>
          <a:xfrm>
            <a:off x="939113" y="1574679"/>
            <a:ext cx="1257000" cy="338700"/>
          </a:xfrm>
          <a:prstGeom prst="roundRect">
            <a:avLst>
              <a:gd name="adj" fmla="val 7503"/>
            </a:avLst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ed Hat Text Medium"/>
              <a:ea typeface="Red Hat Text Medium"/>
              <a:cs typeface="Red Hat Text Medium"/>
              <a:sym typeface="Red Hat Text Medium"/>
            </a:endParaRPr>
          </a:p>
        </p:txBody>
      </p:sp>
      <p:sp>
        <p:nvSpPr>
          <p:cNvPr id="916" name="Google Shape;916;p112"/>
          <p:cNvSpPr txBox="1"/>
          <p:nvPr/>
        </p:nvSpPr>
        <p:spPr>
          <a:xfrm>
            <a:off x="939277" y="1559388"/>
            <a:ext cx="1257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초기 모형 구성</a:t>
            </a:r>
            <a:endParaRPr sz="1200">
              <a:solidFill>
                <a:srgbClr val="FFFFFF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917" name="Google Shape;917;p112"/>
          <p:cNvSpPr/>
          <p:nvPr/>
        </p:nvSpPr>
        <p:spPr>
          <a:xfrm>
            <a:off x="939050" y="2239791"/>
            <a:ext cx="1257000" cy="338700"/>
          </a:xfrm>
          <a:prstGeom prst="roundRect">
            <a:avLst>
              <a:gd name="adj" fmla="val 7503"/>
            </a:avLst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ed Hat Text Medium"/>
              <a:ea typeface="Red Hat Text Medium"/>
              <a:cs typeface="Red Hat Text Medium"/>
              <a:sym typeface="Red Hat Text Medium"/>
            </a:endParaRPr>
          </a:p>
        </p:txBody>
      </p:sp>
      <p:sp>
        <p:nvSpPr>
          <p:cNvPr id="918" name="Google Shape;918;p112"/>
          <p:cNvSpPr txBox="1"/>
          <p:nvPr/>
        </p:nvSpPr>
        <p:spPr>
          <a:xfrm>
            <a:off x="939200" y="2224500"/>
            <a:ext cx="1257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컨택스트 매핑</a:t>
            </a:r>
            <a:endParaRPr sz="1200">
              <a:solidFill>
                <a:srgbClr val="FFFFFF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919" name="Google Shape;919;p112"/>
          <p:cNvSpPr/>
          <p:nvPr/>
        </p:nvSpPr>
        <p:spPr>
          <a:xfrm>
            <a:off x="938988" y="2904291"/>
            <a:ext cx="1257000" cy="338700"/>
          </a:xfrm>
          <a:prstGeom prst="roundRect">
            <a:avLst>
              <a:gd name="adj" fmla="val 7503"/>
            </a:avLst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ed Hat Text Medium"/>
              <a:ea typeface="Red Hat Text Medium"/>
              <a:cs typeface="Red Hat Text Medium"/>
              <a:sym typeface="Red Hat Text Medium"/>
            </a:endParaRPr>
          </a:p>
        </p:txBody>
      </p:sp>
      <p:sp>
        <p:nvSpPr>
          <p:cNvPr id="920" name="Google Shape;920;p112"/>
          <p:cNvSpPr txBox="1"/>
          <p:nvPr/>
        </p:nvSpPr>
        <p:spPr>
          <a:xfrm>
            <a:off x="939063" y="2889000"/>
            <a:ext cx="1257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요구사항 검증</a:t>
            </a:r>
            <a:endParaRPr sz="1200">
              <a:solidFill>
                <a:srgbClr val="FFFFFF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921" name="Google Shape;921;p112"/>
          <p:cNvSpPr/>
          <p:nvPr/>
        </p:nvSpPr>
        <p:spPr>
          <a:xfrm>
            <a:off x="938975" y="3577379"/>
            <a:ext cx="1257000" cy="338700"/>
          </a:xfrm>
          <a:prstGeom prst="roundRect">
            <a:avLst>
              <a:gd name="adj" fmla="val 7503"/>
            </a:avLst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ed Hat Text Medium"/>
              <a:ea typeface="Red Hat Text Medium"/>
              <a:cs typeface="Red Hat Text Medium"/>
              <a:sym typeface="Red Hat Text Medium"/>
            </a:endParaRPr>
          </a:p>
        </p:txBody>
      </p:sp>
      <p:sp>
        <p:nvSpPr>
          <p:cNvPr id="922" name="Google Shape;922;p112"/>
          <p:cNvSpPr txBox="1"/>
          <p:nvPr/>
        </p:nvSpPr>
        <p:spPr>
          <a:xfrm>
            <a:off x="1062200" y="3562091"/>
            <a:ext cx="1010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연결성 수정</a:t>
            </a:r>
            <a:endParaRPr sz="1200">
              <a:solidFill>
                <a:srgbClr val="FFFFFF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923" name="Google Shape;923;p112"/>
          <p:cNvSpPr/>
          <p:nvPr/>
        </p:nvSpPr>
        <p:spPr>
          <a:xfrm>
            <a:off x="939225" y="4268329"/>
            <a:ext cx="1257000" cy="338700"/>
          </a:xfrm>
          <a:prstGeom prst="roundRect">
            <a:avLst>
              <a:gd name="adj" fmla="val 7503"/>
            </a:avLst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ed Hat Text Medium"/>
              <a:ea typeface="Red Hat Text Medium"/>
              <a:cs typeface="Red Hat Text Medium"/>
              <a:sym typeface="Red Hat Text Medium"/>
            </a:endParaRPr>
          </a:p>
        </p:txBody>
      </p:sp>
      <p:sp>
        <p:nvSpPr>
          <p:cNvPr id="924" name="Google Shape;924;p112"/>
          <p:cNvSpPr txBox="1"/>
          <p:nvPr/>
        </p:nvSpPr>
        <p:spPr>
          <a:xfrm>
            <a:off x="939300" y="4253038"/>
            <a:ext cx="1257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스케줄러 추가</a:t>
            </a:r>
            <a:endParaRPr sz="1200">
              <a:solidFill>
                <a:srgbClr val="FFFFFF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925" name="Google Shape;925;p112"/>
          <p:cNvSpPr txBox="1"/>
          <p:nvPr/>
        </p:nvSpPr>
        <p:spPr>
          <a:xfrm>
            <a:off x="450064" y="888642"/>
            <a:ext cx="2994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 b="1">
                <a:solidFill>
                  <a:schemeClr val="accent5"/>
                </a:solidFill>
                <a:latin typeface="Shippori Antique"/>
                <a:ea typeface="Shippori Antique"/>
                <a:cs typeface="Shippori Antique"/>
                <a:sym typeface="Shippori Antique"/>
              </a:rPr>
              <a:t>1</a:t>
            </a:r>
            <a:endParaRPr sz="700">
              <a:latin typeface="Shippori Antique"/>
              <a:ea typeface="Shippori Antique"/>
              <a:cs typeface="Shippori Antique"/>
              <a:sym typeface="Shippori Antique"/>
            </a:endParaRPr>
          </a:p>
        </p:txBody>
      </p:sp>
      <p:sp>
        <p:nvSpPr>
          <p:cNvPr id="926" name="Google Shape;926;p112"/>
          <p:cNvSpPr txBox="1"/>
          <p:nvPr/>
        </p:nvSpPr>
        <p:spPr>
          <a:xfrm>
            <a:off x="1385150" y="390700"/>
            <a:ext cx="1585800" cy="2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7F7F7F"/>
                </a:solidFill>
                <a:latin typeface="Noto Sans KR"/>
                <a:ea typeface="Noto Sans KR"/>
                <a:cs typeface="Noto Sans KR"/>
                <a:sym typeface="Noto Sans KR"/>
              </a:rPr>
              <a:t>Event Storming</a:t>
            </a:r>
            <a:endParaRPr sz="11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7F7F7F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927" name="Google Shape;927;p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34850" y="1442387"/>
            <a:ext cx="6024450" cy="2533075"/>
          </a:xfrm>
          <a:prstGeom prst="rect">
            <a:avLst/>
          </a:prstGeom>
          <a:noFill/>
          <a:ln w="9525" cap="flat" cmpd="sng">
            <a:solidFill>
              <a:srgbClr val="E0E0E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928" name="Google Shape;928;p112"/>
          <p:cNvSpPr/>
          <p:nvPr/>
        </p:nvSpPr>
        <p:spPr>
          <a:xfrm>
            <a:off x="2658384" y="736843"/>
            <a:ext cx="215400" cy="215400"/>
          </a:xfrm>
          <a:prstGeom prst="roundRect">
            <a:avLst>
              <a:gd name="adj" fmla="val 16667"/>
            </a:avLst>
          </a:prstGeom>
          <a:solidFill>
            <a:srgbClr val="8BC4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FFFFFF"/>
              </a:solidFill>
              <a:latin typeface="Shippori Antique"/>
              <a:ea typeface="Shippori Antique"/>
              <a:cs typeface="Shippori Antique"/>
              <a:sym typeface="Shippori Antique"/>
            </a:endParaRPr>
          </a:p>
        </p:txBody>
      </p:sp>
      <p:sp>
        <p:nvSpPr>
          <p:cNvPr id="929" name="Google Shape;929;p112"/>
          <p:cNvSpPr txBox="1"/>
          <p:nvPr/>
        </p:nvSpPr>
        <p:spPr>
          <a:xfrm>
            <a:off x="2634854" y="652725"/>
            <a:ext cx="247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FFFFFF"/>
                </a:solidFill>
                <a:latin typeface="Shippori Antique"/>
                <a:ea typeface="Shippori Antique"/>
                <a:cs typeface="Shippori Antique"/>
                <a:sym typeface="Shippori Antique"/>
              </a:rPr>
              <a:t>1</a:t>
            </a:r>
            <a:endParaRPr/>
          </a:p>
        </p:txBody>
      </p:sp>
      <p:sp>
        <p:nvSpPr>
          <p:cNvPr id="930" name="Google Shape;930;p112"/>
          <p:cNvSpPr txBox="1"/>
          <p:nvPr/>
        </p:nvSpPr>
        <p:spPr>
          <a:xfrm>
            <a:off x="2881408" y="675825"/>
            <a:ext cx="15366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1">
                <a:solidFill>
                  <a:srgbClr val="26303A"/>
                </a:solidFill>
                <a:latin typeface="Noto Sans KR"/>
                <a:ea typeface="Noto Sans KR"/>
                <a:cs typeface="Noto Sans KR"/>
                <a:sym typeface="Noto Sans KR"/>
              </a:rPr>
              <a:t>이벤트 나열</a:t>
            </a:r>
            <a:endParaRPr sz="1100" b="1">
              <a:solidFill>
                <a:srgbClr val="26303A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p113"/>
          <p:cNvSpPr txBox="1"/>
          <p:nvPr/>
        </p:nvSpPr>
        <p:spPr>
          <a:xfrm>
            <a:off x="392179" y="226250"/>
            <a:ext cx="2074500" cy="5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 b="1">
                <a:solidFill>
                  <a:srgbClr val="119891"/>
                </a:solidFill>
                <a:latin typeface="Shippori Antique"/>
                <a:ea typeface="Shippori Antique"/>
                <a:cs typeface="Shippori Antique"/>
                <a:sym typeface="Shippori Antique"/>
              </a:rPr>
              <a:t>04 </a:t>
            </a:r>
            <a:r>
              <a:rPr lang="ko" sz="1300" b="1">
                <a:solidFill>
                  <a:srgbClr val="00284C"/>
                </a:solidFill>
                <a:latin typeface="Noto Sans KR"/>
                <a:ea typeface="Noto Sans KR"/>
                <a:cs typeface="Noto Sans KR"/>
                <a:sym typeface="Noto Sans KR"/>
              </a:rPr>
              <a:t>기능 구현</a:t>
            </a:r>
            <a:endParaRPr sz="1300" b="1">
              <a:solidFill>
                <a:srgbClr val="00284C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936" name="Google Shape;936;p113"/>
          <p:cNvSpPr/>
          <p:nvPr/>
        </p:nvSpPr>
        <p:spPr>
          <a:xfrm>
            <a:off x="2420338" y="252156"/>
            <a:ext cx="2398200" cy="4639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ed Hat Text Medium"/>
              <a:ea typeface="Red Hat Text Medium"/>
              <a:cs typeface="Red Hat Text Medium"/>
              <a:sym typeface="Red Hat Text Medium"/>
            </a:endParaRPr>
          </a:p>
        </p:txBody>
      </p:sp>
      <p:cxnSp>
        <p:nvCxnSpPr>
          <p:cNvPr id="937" name="Google Shape;937;p113"/>
          <p:cNvCxnSpPr>
            <a:stCxn id="938" idx="0"/>
            <a:endCxn id="939" idx="2"/>
          </p:cNvCxnSpPr>
          <p:nvPr/>
        </p:nvCxnSpPr>
        <p:spPr>
          <a:xfrm rot="10800000">
            <a:off x="599470" y="1262900"/>
            <a:ext cx="0" cy="2985000"/>
          </a:xfrm>
          <a:prstGeom prst="straightConnector1">
            <a:avLst/>
          </a:prstGeom>
          <a:noFill/>
          <a:ln w="19050" cap="flat" cmpd="sng">
            <a:solidFill>
              <a:srgbClr val="435D74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940" name="Google Shape;940;p113"/>
          <p:cNvGrpSpPr/>
          <p:nvPr/>
        </p:nvGrpSpPr>
        <p:grpSpPr>
          <a:xfrm>
            <a:off x="938975" y="896442"/>
            <a:ext cx="1257000" cy="369300"/>
            <a:chOff x="-1997336" y="1738213"/>
            <a:chExt cx="1257000" cy="369300"/>
          </a:xfrm>
        </p:grpSpPr>
        <p:sp>
          <p:nvSpPr>
            <p:cNvPr id="941" name="Google Shape;941;p113"/>
            <p:cNvSpPr/>
            <p:nvPr/>
          </p:nvSpPr>
          <p:spPr>
            <a:xfrm>
              <a:off x="-1997336" y="1753500"/>
              <a:ext cx="1257000" cy="338700"/>
            </a:xfrm>
            <a:prstGeom prst="roundRect">
              <a:avLst>
                <a:gd name="adj" fmla="val 7503"/>
              </a:avLst>
            </a:prstGeom>
            <a:solidFill>
              <a:srgbClr val="8B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ed Hat Text Medium"/>
                <a:ea typeface="Red Hat Text Medium"/>
                <a:cs typeface="Red Hat Text Medium"/>
                <a:sym typeface="Red Hat Text Medium"/>
              </a:endParaRPr>
            </a:p>
          </p:txBody>
        </p:sp>
        <p:sp>
          <p:nvSpPr>
            <p:cNvPr id="942" name="Google Shape;942;p113"/>
            <p:cNvSpPr txBox="1"/>
            <p:nvPr/>
          </p:nvSpPr>
          <p:spPr>
            <a:xfrm>
              <a:off x="-1874111" y="1738213"/>
              <a:ext cx="10107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 b="1">
                  <a:solidFill>
                    <a:srgbClr val="FFFFFF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이벤트 도출</a:t>
              </a:r>
              <a:endParaRPr sz="1200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</p:grpSp>
      <p:grpSp>
        <p:nvGrpSpPr>
          <p:cNvPr id="943" name="Google Shape;943;p113"/>
          <p:cNvGrpSpPr/>
          <p:nvPr/>
        </p:nvGrpSpPr>
        <p:grpSpPr>
          <a:xfrm rot="-5400000">
            <a:off x="417830" y="902907"/>
            <a:ext cx="363349" cy="356908"/>
            <a:chOff x="6999166" y="2292572"/>
            <a:chExt cx="792300" cy="792600"/>
          </a:xfrm>
        </p:grpSpPr>
        <p:sp>
          <p:nvSpPr>
            <p:cNvPr id="939" name="Google Shape;939;p113"/>
            <p:cNvSpPr/>
            <p:nvPr/>
          </p:nvSpPr>
          <p:spPr>
            <a:xfrm>
              <a:off x="6999166" y="2292572"/>
              <a:ext cx="792300" cy="792600"/>
            </a:xfrm>
            <a:prstGeom prst="ellipse">
              <a:avLst/>
            </a:prstGeom>
            <a:noFill/>
            <a:ln w="19050" cap="flat" cmpd="sng">
              <a:solidFill>
                <a:srgbClr val="BAC8D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/>
            </a:p>
          </p:txBody>
        </p:sp>
        <p:sp>
          <p:nvSpPr>
            <p:cNvPr id="944" name="Google Shape;944;p113"/>
            <p:cNvSpPr/>
            <p:nvPr/>
          </p:nvSpPr>
          <p:spPr>
            <a:xfrm>
              <a:off x="7100398" y="2393814"/>
              <a:ext cx="590100" cy="590100"/>
            </a:xfrm>
            <a:prstGeom prst="ellipse">
              <a:avLst/>
            </a:prstGeom>
            <a:solidFill>
              <a:srgbClr val="189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/>
            </a:p>
          </p:txBody>
        </p:sp>
      </p:grpSp>
      <p:grpSp>
        <p:nvGrpSpPr>
          <p:cNvPr id="945" name="Google Shape;945;p113"/>
          <p:cNvGrpSpPr/>
          <p:nvPr/>
        </p:nvGrpSpPr>
        <p:grpSpPr>
          <a:xfrm>
            <a:off x="421023" y="1560494"/>
            <a:ext cx="356898" cy="384711"/>
            <a:chOff x="2336252" y="970728"/>
            <a:chExt cx="504094" cy="543300"/>
          </a:xfrm>
        </p:grpSpPr>
        <p:grpSp>
          <p:nvGrpSpPr>
            <p:cNvPr id="946" name="Google Shape;946;p113"/>
            <p:cNvGrpSpPr/>
            <p:nvPr/>
          </p:nvGrpSpPr>
          <p:grpSpPr>
            <a:xfrm rot="-5400000">
              <a:off x="2331712" y="976519"/>
              <a:ext cx="513173" cy="504094"/>
              <a:chOff x="5393704" y="2292572"/>
              <a:chExt cx="792300" cy="792600"/>
            </a:xfrm>
          </p:grpSpPr>
          <p:sp>
            <p:nvSpPr>
              <p:cNvPr id="947" name="Google Shape;947;p113"/>
              <p:cNvSpPr/>
              <p:nvPr/>
            </p:nvSpPr>
            <p:spPr>
              <a:xfrm>
                <a:off x="5393704" y="2292572"/>
                <a:ext cx="792300" cy="792600"/>
              </a:xfrm>
              <a:prstGeom prst="ellipse">
                <a:avLst/>
              </a:prstGeom>
              <a:noFill/>
              <a:ln w="19050" cap="flat" cmpd="sng">
                <a:solidFill>
                  <a:srgbClr val="BAC8D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/>
              </a:p>
            </p:txBody>
          </p:sp>
          <p:sp>
            <p:nvSpPr>
              <p:cNvPr id="948" name="Google Shape;948;p113"/>
              <p:cNvSpPr/>
              <p:nvPr/>
            </p:nvSpPr>
            <p:spPr>
              <a:xfrm>
                <a:off x="5494936" y="2393814"/>
                <a:ext cx="590100" cy="590100"/>
              </a:xfrm>
              <a:prstGeom prst="ellipse">
                <a:avLst/>
              </a:pr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/>
              </a:p>
            </p:txBody>
          </p:sp>
        </p:grpSp>
        <p:sp>
          <p:nvSpPr>
            <p:cNvPr id="949" name="Google Shape;949;p113"/>
            <p:cNvSpPr txBox="1"/>
            <p:nvPr/>
          </p:nvSpPr>
          <p:spPr>
            <a:xfrm>
              <a:off x="2377271" y="970728"/>
              <a:ext cx="422700" cy="543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300" b="1">
                  <a:solidFill>
                    <a:schemeClr val="accent5"/>
                  </a:solidFill>
                  <a:latin typeface="Shippori Antique"/>
                  <a:ea typeface="Shippori Antique"/>
                  <a:cs typeface="Shippori Antique"/>
                  <a:sym typeface="Shippori Antique"/>
                </a:rPr>
                <a:t>2</a:t>
              </a:r>
              <a:endParaRPr sz="700">
                <a:latin typeface="Shippori Antique"/>
                <a:ea typeface="Shippori Antique"/>
                <a:cs typeface="Shippori Antique"/>
                <a:sym typeface="Shippori Antique"/>
              </a:endParaRPr>
            </a:p>
          </p:txBody>
        </p:sp>
      </p:grpSp>
      <p:grpSp>
        <p:nvGrpSpPr>
          <p:cNvPr id="950" name="Google Shape;950;p113"/>
          <p:cNvGrpSpPr/>
          <p:nvPr/>
        </p:nvGrpSpPr>
        <p:grpSpPr>
          <a:xfrm>
            <a:off x="421023" y="2904197"/>
            <a:ext cx="356898" cy="384711"/>
            <a:chOff x="5370452" y="970728"/>
            <a:chExt cx="504094" cy="543300"/>
          </a:xfrm>
        </p:grpSpPr>
        <p:grpSp>
          <p:nvGrpSpPr>
            <p:cNvPr id="951" name="Google Shape;951;p113"/>
            <p:cNvGrpSpPr/>
            <p:nvPr/>
          </p:nvGrpSpPr>
          <p:grpSpPr>
            <a:xfrm rot="-5400000">
              <a:off x="5365912" y="976519"/>
              <a:ext cx="513173" cy="504094"/>
              <a:chOff x="2182679" y="2292572"/>
              <a:chExt cx="792300" cy="792600"/>
            </a:xfrm>
          </p:grpSpPr>
          <p:sp>
            <p:nvSpPr>
              <p:cNvPr id="952" name="Google Shape;952;p113"/>
              <p:cNvSpPr/>
              <p:nvPr/>
            </p:nvSpPr>
            <p:spPr>
              <a:xfrm>
                <a:off x="2182679" y="2292572"/>
                <a:ext cx="792300" cy="792600"/>
              </a:xfrm>
              <a:prstGeom prst="ellipse">
                <a:avLst/>
              </a:prstGeom>
              <a:noFill/>
              <a:ln w="19050" cap="flat" cmpd="sng">
                <a:solidFill>
                  <a:srgbClr val="BAC8D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/>
              </a:p>
            </p:txBody>
          </p:sp>
          <p:sp>
            <p:nvSpPr>
              <p:cNvPr id="953" name="Google Shape;953;p113"/>
              <p:cNvSpPr/>
              <p:nvPr/>
            </p:nvSpPr>
            <p:spPr>
              <a:xfrm>
                <a:off x="2283911" y="2393814"/>
                <a:ext cx="590100" cy="590100"/>
              </a:xfrm>
              <a:prstGeom prst="ellipse">
                <a:avLst/>
              </a:pr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/>
              </a:p>
            </p:txBody>
          </p:sp>
        </p:grpSp>
        <p:sp>
          <p:nvSpPr>
            <p:cNvPr id="954" name="Google Shape;954;p113"/>
            <p:cNvSpPr txBox="1"/>
            <p:nvPr/>
          </p:nvSpPr>
          <p:spPr>
            <a:xfrm>
              <a:off x="5397979" y="970728"/>
              <a:ext cx="422700" cy="543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300" b="1">
                  <a:solidFill>
                    <a:schemeClr val="accent5"/>
                  </a:solidFill>
                  <a:latin typeface="Shippori Antique"/>
                  <a:ea typeface="Shippori Antique"/>
                  <a:cs typeface="Shippori Antique"/>
                  <a:sym typeface="Shippori Antique"/>
                </a:rPr>
                <a:t>4</a:t>
              </a:r>
              <a:endParaRPr sz="700">
                <a:latin typeface="Shippori Antique"/>
                <a:ea typeface="Shippori Antique"/>
                <a:cs typeface="Shippori Antique"/>
                <a:sym typeface="Shippori Antique"/>
              </a:endParaRPr>
            </a:p>
          </p:txBody>
        </p:sp>
      </p:grpSp>
      <p:grpSp>
        <p:nvGrpSpPr>
          <p:cNvPr id="955" name="Google Shape;955;p113"/>
          <p:cNvGrpSpPr/>
          <p:nvPr/>
        </p:nvGrpSpPr>
        <p:grpSpPr>
          <a:xfrm>
            <a:off x="421023" y="2232345"/>
            <a:ext cx="356898" cy="384711"/>
            <a:chOff x="3931927" y="970728"/>
            <a:chExt cx="504094" cy="543300"/>
          </a:xfrm>
        </p:grpSpPr>
        <p:grpSp>
          <p:nvGrpSpPr>
            <p:cNvPr id="956" name="Google Shape;956;p113"/>
            <p:cNvGrpSpPr/>
            <p:nvPr/>
          </p:nvGrpSpPr>
          <p:grpSpPr>
            <a:xfrm rot="-5400000">
              <a:off x="3927387" y="976519"/>
              <a:ext cx="513173" cy="504094"/>
              <a:chOff x="5393704" y="2292572"/>
              <a:chExt cx="792300" cy="792600"/>
            </a:xfrm>
          </p:grpSpPr>
          <p:sp>
            <p:nvSpPr>
              <p:cNvPr id="957" name="Google Shape;957;p113"/>
              <p:cNvSpPr/>
              <p:nvPr/>
            </p:nvSpPr>
            <p:spPr>
              <a:xfrm>
                <a:off x="5393704" y="2292572"/>
                <a:ext cx="792300" cy="792600"/>
              </a:xfrm>
              <a:prstGeom prst="ellipse">
                <a:avLst/>
              </a:prstGeom>
              <a:noFill/>
              <a:ln w="19050" cap="flat" cmpd="sng">
                <a:solidFill>
                  <a:srgbClr val="BAC8D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/>
              </a:p>
            </p:txBody>
          </p:sp>
          <p:sp>
            <p:nvSpPr>
              <p:cNvPr id="958" name="Google Shape;958;p113"/>
              <p:cNvSpPr/>
              <p:nvPr/>
            </p:nvSpPr>
            <p:spPr>
              <a:xfrm>
                <a:off x="5494936" y="2393814"/>
                <a:ext cx="590100" cy="590100"/>
              </a:xfrm>
              <a:prstGeom prst="ellipse">
                <a:avLst/>
              </a:pr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/>
              </a:p>
            </p:txBody>
          </p:sp>
        </p:grpSp>
        <p:sp>
          <p:nvSpPr>
            <p:cNvPr id="959" name="Google Shape;959;p113"/>
            <p:cNvSpPr txBox="1"/>
            <p:nvPr/>
          </p:nvSpPr>
          <p:spPr>
            <a:xfrm>
              <a:off x="3972946" y="970728"/>
              <a:ext cx="422700" cy="543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300" b="1">
                  <a:solidFill>
                    <a:schemeClr val="accent5"/>
                  </a:solidFill>
                  <a:latin typeface="Shippori Antique"/>
                  <a:ea typeface="Shippori Antique"/>
                  <a:cs typeface="Shippori Antique"/>
                  <a:sym typeface="Shippori Antique"/>
                </a:rPr>
                <a:t>3</a:t>
              </a:r>
              <a:endParaRPr sz="700">
                <a:latin typeface="Shippori Antique"/>
                <a:ea typeface="Shippori Antique"/>
                <a:cs typeface="Shippori Antique"/>
                <a:sym typeface="Shippori Antique"/>
              </a:endParaRPr>
            </a:p>
          </p:txBody>
        </p:sp>
      </p:grpSp>
      <p:grpSp>
        <p:nvGrpSpPr>
          <p:cNvPr id="960" name="Google Shape;960;p113"/>
          <p:cNvGrpSpPr/>
          <p:nvPr/>
        </p:nvGrpSpPr>
        <p:grpSpPr>
          <a:xfrm>
            <a:off x="421023" y="4247900"/>
            <a:ext cx="356898" cy="384711"/>
            <a:chOff x="7463452" y="970728"/>
            <a:chExt cx="504094" cy="543300"/>
          </a:xfrm>
        </p:grpSpPr>
        <p:grpSp>
          <p:nvGrpSpPr>
            <p:cNvPr id="961" name="Google Shape;961;p113"/>
            <p:cNvGrpSpPr/>
            <p:nvPr/>
          </p:nvGrpSpPr>
          <p:grpSpPr>
            <a:xfrm rot="-5400000">
              <a:off x="7458912" y="976519"/>
              <a:ext cx="513173" cy="504094"/>
              <a:chOff x="2182679" y="2292572"/>
              <a:chExt cx="792300" cy="792600"/>
            </a:xfrm>
          </p:grpSpPr>
          <p:sp>
            <p:nvSpPr>
              <p:cNvPr id="962" name="Google Shape;962;p113"/>
              <p:cNvSpPr/>
              <p:nvPr/>
            </p:nvSpPr>
            <p:spPr>
              <a:xfrm>
                <a:off x="2182679" y="2292572"/>
                <a:ext cx="792300" cy="792600"/>
              </a:xfrm>
              <a:prstGeom prst="ellipse">
                <a:avLst/>
              </a:prstGeom>
              <a:noFill/>
              <a:ln w="19050" cap="flat" cmpd="sng">
                <a:solidFill>
                  <a:srgbClr val="BAC8D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/>
              </a:p>
            </p:txBody>
          </p:sp>
          <p:sp>
            <p:nvSpPr>
              <p:cNvPr id="963" name="Google Shape;963;p113"/>
              <p:cNvSpPr/>
              <p:nvPr/>
            </p:nvSpPr>
            <p:spPr>
              <a:xfrm>
                <a:off x="2283911" y="2393814"/>
                <a:ext cx="590100" cy="590100"/>
              </a:xfrm>
              <a:prstGeom prst="ellipse">
                <a:avLst/>
              </a:pr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/>
              </a:p>
            </p:txBody>
          </p:sp>
        </p:grpSp>
        <p:sp>
          <p:nvSpPr>
            <p:cNvPr id="938" name="Google Shape;938;p113"/>
            <p:cNvSpPr txBox="1"/>
            <p:nvPr/>
          </p:nvSpPr>
          <p:spPr>
            <a:xfrm>
              <a:off x="7504146" y="970728"/>
              <a:ext cx="422700" cy="543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300" b="1">
                  <a:solidFill>
                    <a:schemeClr val="accent5"/>
                  </a:solidFill>
                  <a:latin typeface="Shippori Antique"/>
                  <a:ea typeface="Shippori Antique"/>
                  <a:cs typeface="Shippori Antique"/>
                  <a:sym typeface="Shippori Antique"/>
                </a:rPr>
                <a:t>6</a:t>
              </a:r>
              <a:endParaRPr sz="700">
                <a:latin typeface="Shippori Antique"/>
                <a:ea typeface="Shippori Antique"/>
                <a:cs typeface="Shippori Antique"/>
                <a:sym typeface="Shippori Antique"/>
              </a:endParaRPr>
            </a:p>
          </p:txBody>
        </p:sp>
      </p:grpSp>
      <p:grpSp>
        <p:nvGrpSpPr>
          <p:cNvPr id="964" name="Google Shape;964;p113"/>
          <p:cNvGrpSpPr/>
          <p:nvPr/>
        </p:nvGrpSpPr>
        <p:grpSpPr>
          <a:xfrm>
            <a:off x="421023" y="3576049"/>
            <a:ext cx="356898" cy="384711"/>
            <a:chOff x="6506877" y="970728"/>
            <a:chExt cx="504094" cy="543300"/>
          </a:xfrm>
        </p:grpSpPr>
        <p:grpSp>
          <p:nvGrpSpPr>
            <p:cNvPr id="965" name="Google Shape;965;p113"/>
            <p:cNvGrpSpPr/>
            <p:nvPr/>
          </p:nvGrpSpPr>
          <p:grpSpPr>
            <a:xfrm rot="-5400000">
              <a:off x="6502337" y="976519"/>
              <a:ext cx="513173" cy="504094"/>
              <a:chOff x="2182679" y="2292572"/>
              <a:chExt cx="792300" cy="792600"/>
            </a:xfrm>
          </p:grpSpPr>
          <p:sp>
            <p:nvSpPr>
              <p:cNvPr id="966" name="Google Shape;966;p113"/>
              <p:cNvSpPr/>
              <p:nvPr/>
            </p:nvSpPr>
            <p:spPr>
              <a:xfrm>
                <a:off x="2182679" y="2292572"/>
                <a:ext cx="792300" cy="792600"/>
              </a:xfrm>
              <a:prstGeom prst="ellipse">
                <a:avLst/>
              </a:prstGeom>
              <a:noFill/>
              <a:ln w="19050" cap="flat" cmpd="sng">
                <a:solidFill>
                  <a:srgbClr val="BAC8D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/>
              </a:p>
            </p:txBody>
          </p:sp>
          <p:sp>
            <p:nvSpPr>
              <p:cNvPr id="967" name="Google Shape;967;p113"/>
              <p:cNvSpPr/>
              <p:nvPr/>
            </p:nvSpPr>
            <p:spPr>
              <a:xfrm>
                <a:off x="2283911" y="2393814"/>
                <a:ext cx="590100" cy="590100"/>
              </a:xfrm>
              <a:prstGeom prst="ellipse">
                <a:avLst/>
              </a:pr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/>
              </a:p>
            </p:txBody>
          </p:sp>
        </p:grpSp>
        <p:sp>
          <p:nvSpPr>
            <p:cNvPr id="968" name="Google Shape;968;p113"/>
            <p:cNvSpPr txBox="1"/>
            <p:nvPr/>
          </p:nvSpPr>
          <p:spPr>
            <a:xfrm>
              <a:off x="6547571" y="970728"/>
              <a:ext cx="422700" cy="543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300" b="1">
                  <a:solidFill>
                    <a:schemeClr val="accent5"/>
                  </a:solidFill>
                  <a:latin typeface="Shippori Antique"/>
                  <a:ea typeface="Shippori Antique"/>
                  <a:cs typeface="Shippori Antique"/>
                  <a:sym typeface="Shippori Antique"/>
                </a:rPr>
                <a:t>5</a:t>
              </a:r>
              <a:endParaRPr sz="700">
                <a:latin typeface="Shippori Antique"/>
                <a:ea typeface="Shippori Antique"/>
                <a:cs typeface="Shippori Antique"/>
                <a:sym typeface="Shippori Antique"/>
              </a:endParaRPr>
            </a:p>
          </p:txBody>
        </p:sp>
      </p:grpSp>
      <p:cxnSp>
        <p:nvCxnSpPr>
          <p:cNvPr id="969" name="Google Shape;969;p113"/>
          <p:cNvCxnSpPr>
            <a:stCxn id="939" idx="4"/>
            <a:endCxn id="941" idx="1"/>
          </p:cNvCxnSpPr>
          <p:nvPr/>
        </p:nvCxnSpPr>
        <p:spPr>
          <a:xfrm rot="10800000" flipH="1">
            <a:off x="777958" y="1081061"/>
            <a:ext cx="161100" cy="300"/>
          </a:xfrm>
          <a:prstGeom prst="straightConnector1">
            <a:avLst/>
          </a:prstGeom>
          <a:noFill/>
          <a:ln w="9525" cap="flat" cmpd="sng">
            <a:solidFill>
              <a:srgbClr val="435D74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970" name="Google Shape;970;p113"/>
          <p:cNvGrpSpPr/>
          <p:nvPr/>
        </p:nvGrpSpPr>
        <p:grpSpPr>
          <a:xfrm>
            <a:off x="939150" y="1561941"/>
            <a:ext cx="1257000" cy="369300"/>
            <a:chOff x="-1997336" y="1738213"/>
            <a:chExt cx="1257000" cy="369300"/>
          </a:xfrm>
        </p:grpSpPr>
        <p:sp>
          <p:nvSpPr>
            <p:cNvPr id="971" name="Google Shape;971;p113"/>
            <p:cNvSpPr/>
            <p:nvPr/>
          </p:nvSpPr>
          <p:spPr>
            <a:xfrm>
              <a:off x="-1997336" y="1753500"/>
              <a:ext cx="1257000" cy="338700"/>
            </a:xfrm>
            <a:prstGeom prst="roundRect">
              <a:avLst>
                <a:gd name="adj" fmla="val 7503"/>
              </a:avLst>
            </a:prstGeom>
            <a:solidFill>
              <a:srgbClr val="8B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ed Hat Text Medium"/>
                <a:ea typeface="Red Hat Text Medium"/>
                <a:cs typeface="Red Hat Text Medium"/>
                <a:sym typeface="Red Hat Text Medium"/>
              </a:endParaRPr>
            </a:p>
          </p:txBody>
        </p:sp>
        <p:sp>
          <p:nvSpPr>
            <p:cNvPr id="972" name="Google Shape;972;p113"/>
            <p:cNvSpPr txBox="1"/>
            <p:nvPr/>
          </p:nvSpPr>
          <p:spPr>
            <a:xfrm>
              <a:off x="-1874111" y="1738213"/>
              <a:ext cx="10107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 b="1">
                  <a:solidFill>
                    <a:srgbClr val="FFFFFF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이벤트 도출</a:t>
              </a:r>
              <a:endParaRPr sz="1200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</p:grpSp>
      <p:grpSp>
        <p:nvGrpSpPr>
          <p:cNvPr id="973" name="Google Shape;973;p113"/>
          <p:cNvGrpSpPr/>
          <p:nvPr/>
        </p:nvGrpSpPr>
        <p:grpSpPr>
          <a:xfrm>
            <a:off x="939088" y="2227054"/>
            <a:ext cx="1257000" cy="369300"/>
            <a:chOff x="-1997336" y="1738213"/>
            <a:chExt cx="1257000" cy="369300"/>
          </a:xfrm>
        </p:grpSpPr>
        <p:sp>
          <p:nvSpPr>
            <p:cNvPr id="974" name="Google Shape;974;p113"/>
            <p:cNvSpPr/>
            <p:nvPr/>
          </p:nvSpPr>
          <p:spPr>
            <a:xfrm>
              <a:off x="-1997336" y="1753500"/>
              <a:ext cx="1257000" cy="338700"/>
            </a:xfrm>
            <a:prstGeom prst="roundRect">
              <a:avLst>
                <a:gd name="adj" fmla="val 7503"/>
              </a:avLst>
            </a:prstGeom>
            <a:solidFill>
              <a:srgbClr val="8B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ed Hat Text Medium"/>
                <a:ea typeface="Red Hat Text Medium"/>
                <a:cs typeface="Red Hat Text Medium"/>
                <a:sym typeface="Red Hat Text Medium"/>
              </a:endParaRPr>
            </a:p>
          </p:txBody>
        </p:sp>
        <p:sp>
          <p:nvSpPr>
            <p:cNvPr id="975" name="Google Shape;975;p113"/>
            <p:cNvSpPr txBox="1"/>
            <p:nvPr/>
          </p:nvSpPr>
          <p:spPr>
            <a:xfrm>
              <a:off x="-1874111" y="1738213"/>
              <a:ext cx="10107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 b="1">
                  <a:solidFill>
                    <a:srgbClr val="FFFFFF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이벤트 도출</a:t>
              </a:r>
              <a:endParaRPr sz="1200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</p:grpSp>
      <p:grpSp>
        <p:nvGrpSpPr>
          <p:cNvPr id="976" name="Google Shape;976;p113"/>
          <p:cNvGrpSpPr/>
          <p:nvPr/>
        </p:nvGrpSpPr>
        <p:grpSpPr>
          <a:xfrm>
            <a:off x="939025" y="2891554"/>
            <a:ext cx="1257000" cy="369300"/>
            <a:chOff x="-1997336" y="1738213"/>
            <a:chExt cx="1257000" cy="369300"/>
          </a:xfrm>
        </p:grpSpPr>
        <p:sp>
          <p:nvSpPr>
            <p:cNvPr id="977" name="Google Shape;977;p113"/>
            <p:cNvSpPr/>
            <p:nvPr/>
          </p:nvSpPr>
          <p:spPr>
            <a:xfrm>
              <a:off x="-1997336" y="1753500"/>
              <a:ext cx="1257000" cy="338700"/>
            </a:xfrm>
            <a:prstGeom prst="roundRect">
              <a:avLst>
                <a:gd name="adj" fmla="val 7503"/>
              </a:avLst>
            </a:prstGeom>
            <a:solidFill>
              <a:srgbClr val="8B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ed Hat Text Medium"/>
                <a:ea typeface="Red Hat Text Medium"/>
                <a:cs typeface="Red Hat Text Medium"/>
                <a:sym typeface="Red Hat Text Medium"/>
              </a:endParaRPr>
            </a:p>
          </p:txBody>
        </p:sp>
        <p:sp>
          <p:nvSpPr>
            <p:cNvPr id="978" name="Google Shape;978;p113"/>
            <p:cNvSpPr txBox="1"/>
            <p:nvPr/>
          </p:nvSpPr>
          <p:spPr>
            <a:xfrm>
              <a:off x="-1874111" y="1738213"/>
              <a:ext cx="10107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 b="1">
                  <a:solidFill>
                    <a:srgbClr val="FFFFFF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이벤트 도출</a:t>
              </a:r>
              <a:endParaRPr sz="1200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</p:grpSp>
      <p:grpSp>
        <p:nvGrpSpPr>
          <p:cNvPr id="979" name="Google Shape;979;p113"/>
          <p:cNvGrpSpPr/>
          <p:nvPr/>
        </p:nvGrpSpPr>
        <p:grpSpPr>
          <a:xfrm>
            <a:off x="939013" y="3564641"/>
            <a:ext cx="1257000" cy="369300"/>
            <a:chOff x="-1997336" y="1738213"/>
            <a:chExt cx="1257000" cy="369300"/>
          </a:xfrm>
        </p:grpSpPr>
        <p:sp>
          <p:nvSpPr>
            <p:cNvPr id="980" name="Google Shape;980;p113"/>
            <p:cNvSpPr/>
            <p:nvPr/>
          </p:nvSpPr>
          <p:spPr>
            <a:xfrm>
              <a:off x="-1997336" y="1753500"/>
              <a:ext cx="1257000" cy="338700"/>
            </a:xfrm>
            <a:prstGeom prst="roundRect">
              <a:avLst>
                <a:gd name="adj" fmla="val 7503"/>
              </a:avLst>
            </a:prstGeom>
            <a:solidFill>
              <a:srgbClr val="8B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ed Hat Text Medium"/>
                <a:ea typeface="Red Hat Text Medium"/>
                <a:cs typeface="Red Hat Text Medium"/>
                <a:sym typeface="Red Hat Text Medium"/>
              </a:endParaRPr>
            </a:p>
          </p:txBody>
        </p:sp>
        <p:sp>
          <p:nvSpPr>
            <p:cNvPr id="981" name="Google Shape;981;p113"/>
            <p:cNvSpPr txBox="1"/>
            <p:nvPr/>
          </p:nvSpPr>
          <p:spPr>
            <a:xfrm>
              <a:off x="-1874111" y="1738213"/>
              <a:ext cx="10107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 b="1">
                  <a:solidFill>
                    <a:srgbClr val="FFFFFF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이벤트 도출</a:t>
              </a:r>
              <a:endParaRPr sz="1200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</p:grpSp>
      <p:grpSp>
        <p:nvGrpSpPr>
          <p:cNvPr id="982" name="Google Shape;982;p113"/>
          <p:cNvGrpSpPr/>
          <p:nvPr/>
        </p:nvGrpSpPr>
        <p:grpSpPr>
          <a:xfrm>
            <a:off x="939263" y="4255591"/>
            <a:ext cx="1257000" cy="369300"/>
            <a:chOff x="-1997336" y="1738213"/>
            <a:chExt cx="1257000" cy="369300"/>
          </a:xfrm>
        </p:grpSpPr>
        <p:sp>
          <p:nvSpPr>
            <p:cNvPr id="983" name="Google Shape;983;p113"/>
            <p:cNvSpPr/>
            <p:nvPr/>
          </p:nvSpPr>
          <p:spPr>
            <a:xfrm>
              <a:off x="-1997336" y="1753500"/>
              <a:ext cx="1257000" cy="338700"/>
            </a:xfrm>
            <a:prstGeom prst="roundRect">
              <a:avLst>
                <a:gd name="adj" fmla="val 7503"/>
              </a:avLst>
            </a:prstGeom>
            <a:solidFill>
              <a:srgbClr val="8B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ed Hat Text Medium"/>
                <a:ea typeface="Red Hat Text Medium"/>
                <a:cs typeface="Red Hat Text Medium"/>
                <a:sym typeface="Red Hat Text Medium"/>
              </a:endParaRPr>
            </a:p>
          </p:txBody>
        </p:sp>
        <p:sp>
          <p:nvSpPr>
            <p:cNvPr id="984" name="Google Shape;984;p113"/>
            <p:cNvSpPr txBox="1"/>
            <p:nvPr/>
          </p:nvSpPr>
          <p:spPr>
            <a:xfrm>
              <a:off x="-1874111" y="1738213"/>
              <a:ext cx="10107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 b="1">
                  <a:solidFill>
                    <a:srgbClr val="FFFFFF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이벤트 도출</a:t>
              </a:r>
              <a:endParaRPr sz="1200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</p:grpSp>
      <p:sp>
        <p:nvSpPr>
          <p:cNvPr id="985" name="Google Shape;985;p113"/>
          <p:cNvSpPr/>
          <p:nvPr/>
        </p:nvSpPr>
        <p:spPr>
          <a:xfrm>
            <a:off x="939113" y="1574679"/>
            <a:ext cx="1257000" cy="338700"/>
          </a:xfrm>
          <a:prstGeom prst="roundRect">
            <a:avLst>
              <a:gd name="adj" fmla="val 7503"/>
            </a:avLst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ed Hat Text Medium"/>
              <a:ea typeface="Red Hat Text Medium"/>
              <a:cs typeface="Red Hat Text Medium"/>
              <a:sym typeface="Red Hat Text Medium"/>
            </a:endParaRPr>
          </a:p>
        </p:txBody>
      </p:sp>
      <p:sp>
        <p:nvSpPr>
          <p:cNvPr id="986" name="Google Shape;986;p113"/>
          <p:cNvSpPr txBox="1"/>
          <p:nvPr/>
        </p:nvSpPr>
        <p:spPr>
          <a:xfrm>
            <a:off x="939277" y="1559388"/>
            <a:ext cx="1257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초기 모형 구성</a:t>
            </a:r>
            <a:endParaRPr sz="1200">
              <a:solidFill>
                <a:srgbClr val="FFFFFF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987" name="Google Shape;987;p113"/>
          <p:cNvSpPr/>
          <p:nvPr/>
        </p:nvSpPr>
        <p:spPr>
          <a:xfrm>
            <a:off x="939050" y="2239791"/>
            <a:ext cx="1257000" cy="338700"/>
          </a:xfrm>
          <a:prstGeom prst="roundRect">
            <a:avLst>
              <a:gd name="adj" fmla="val 7503"/>
            </a:avLst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ed Hat Text Medium"/>
              <a:ea typeface="Red Hat Text Medium"/>
              <a:cs typeface="Red Hat Text Medium"/>
              <a:sym typeface="Red Hat Text Medium"/>
            </a:endParaRPr>
          </a:p>
        </p:txBody>
      </p:sp>
      <p:sp>
        <p:nvSpPr>
          <p:cNvPr id="988" name="Google Shape;988;p113"/>
          <p:cNvSpPr txBox="1"/>
          <p:nvPr/>
        </p:nvSpPr>
        <p:spPr>
          <a:xfrm>
            <a:off x="939200" y="2224500"/>
            <a:ext cx="1257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컨택스트 매핑</a:t>
            </a:r>
            <a:endParaRPr sz="1200">
              <a:solidFill>
                <a:srgbClr val="FFFFFF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989" name="Google Shape;989;p113"/>
          <p:cNvSpPr/>
          <p:nvPr/>
        </p:nvSpPr>
        <p:spPr>
          <a:xfrm>
            <a:off x="938988" y="2904291"/>
            <a:ext cx="1257000" cy="338700"/>
          </a:xfrm>
          <a:prstGeom prst="roundRect">
            <a:avLst>
              <a:gd name="adj" fmla="val 7503"/>
            </a:avLst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ed Hat Text Medium"/>
              <a:ea typeface="Red Hat Text Medium"/>
              <a:cs typeface="Red Hat Text Medium"/>
              <a:sym typeface="Red Hat Text Medium"/>
            </a:endParaRPr>
          </a:p>
        </p:txBody>
      </p:sp>
      <p:sp>
        <p:nvSpPr>
          <p:cNvPr id="990" name="Google Shape;990;p113"/>
          <p:cNvSpPr txBox="1"/>
          <p:nvPr/>
        </p:nvSpPr>
        <p:spPr>
          <a:xfrm>
            <a:off x="939063" y="2889000"/>
            <a:ext cx="1257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요구사항 검증</a:t>
            </a:r>
            <a:endParaRPr sz="1200">
              <a:solidFill>
                <a:srgbClr val="FFFFFF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991" name="Google Shape;991;p113"/>
          <p:cNvSpPr/>
          <p:nvPr/>
        </p:nvSpPr>
        <p:spPr>
          <a:xfrm>
            <a:off x="938975" y="3577379"/>
            <a:ext cx="1257000" cy="338700"/>
          </a:xfrm>
          <a:prstGeom prst="roundRect">
            <a:avLst>
              <a:gd name="adj" fmla="val 7503"/>
            </a:avLst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ed Hat Text Medium"/>
              <a:ea typeface="Red Hat Text Medium"/>
              <a:cs typeface="Red Hat Text Medium"/>
              <a:sym typeface="Red Hat Text Medium"/>
            </a:endParaRPr>
          </a:p>
        </p:txBody>
      </p:sp>
      <p:sp>
        <p:nvSpPr>
          <p:cNvPr id="992" name="Google Shape;992;p113"/>
          <p:cNvSpPr txBox="1"/>
          <p:nvPr/>
        </p:nvSpPr>
        <p:spPr>
          <a:xfrm>
            <a:off x="1062200" y="3562091"/>
            <a:ext cx="1010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연결성 수정</a:t>
            </a:r>
            <a:endParaRPr sz="1200">
              <a:solidFill>
                <a:srgbClr val="FFFFFF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993" name="Google Shape;993;p113"/>
          <p:cNvSpPr/>
          <p:nvPr/>
        </p:nvSpPr>
        <p:spPr>
          <a:xfrm>
            <a:off x="939225" y="4268329"/>
            <a:ext cx="1257000" cy="338700"/>
          </a:xfrm>
          <a:prstGeom prst="roundRect">
            <a:avLst>
              <a:gd name="adj" fmla="val 7503"/>
            </a:avLst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ed Hat Text Medium"/>
              <a:ea typeface="Red Hat Text Medium"/>
              <a:cs typeface="Red Hat Text Medium"/>
              <a:sym typeface="Red Hat Text Medium"/>
            </a:endParaRPr>
          </a:p>
        </p:txBody>
      </p:sp>
      <p:sp>
        <p:nvSpPr>
          <p:cNvPr id="994" name="Google Shape;994;p113"/>
          <p:cNvSpPr txBox="1"/>
          <p:nvPr/>
        </p:nvSpPr>
        <p:spPr>
          <a:xfrm>
            <a:off x="939300" y="4253038"/>
            <a:ext cx="1257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스케줄러 추가</a:t>
            </a:r>
            <a:endParaRPr sz="1200">
              <a:solidFill>
                <a:srgbClr val="FFFFFF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995" name="Google Shape;995;p113"/>
          <p:cNvSpPr txBox="1"/>
          <p:nvPr/>
        </p:nvSpPr>
        <p:spPr>
          <a:xfrm>
            <a:off x="450064" y="888642"/>
            <a:ext cx="2994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 b="1">
                <a:solidFill>
                  <a:schemeClr val="accent5"/>
                </a:solidFill>
                <a:latin typeface="Shippori Antique"/>
                <a:ea typeface="Shippori Antique"/>
                <a:cs typeface="Shippori Antique"/>
                <a:sym typeface="Shippori Antique"/>
              </a:rPr>
              <a:t>1</a:t>
            </a:r>
            <a:endParaRPr sz="700">
              <a:latin typeface="Shippori Antique"/>
              <a:ea typeface="Shippori Antique"/>
              <a:cs typeface="Shippori Antique"/>
              <a:sym typeface="Shippori Antique"/>
            </a:endParaRPr>
          </a:p>
        </p:txBody>
      </p:sp>
      <p:sp>
        <p:nvSpPr>
          <p:cNvPr id="996" name="Google Shape;996;p113"/>
          <p:cNvSpPr txBox="1"/>
          <p:nvPr/>
        </p:nvSpPr>
        <p:spPr>
          <a:xfrm>
            <a:off x="1385150" y="390700"/>
            <a:ext cx="1585800" cy="2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7F7F7F"/>
                </a:solidFill>
                <a:latin typeface="Noto Sans KR"/>
                <a:ea typeface="Noto Sans KR"/>
                <a:cs typeface="Noto Sans KR"/>
                <a:sym typeface="Noto Sans KR"/>
              </a:rPr>
              <a:t>Event Storming</a:t>
            </a:r>
            <a:endParaRPr sz="11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7F7F7F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997" name="Google Shape;997;p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34850" y="1442387"/>
            <a:ext cx="6024450" cy="2533075"/>
          </a:xfrm>
          <a:prstGeom prst="rect">
            <a:avLst/>
          </a:prstGeom>
          <a:noFill/>
          <a:ln w="9525" cap="flat" cmpd="sng">
            <a:solidFill>
              <a:srgbClr val="E0E0E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998" name="Google Shape;998;p113"/>
          <p:cNvSpPr/>
          <p:nvPr/>
        </p:nvSpPr>
        <p:spPr>
          <a:xfrm>
            <a:off x="2658384" y="745118"/>
            <a:ext cx="215400" cy="215400"/>
          </a:xfrm>
          <a:prstGeom prst="roundRect">
            <a:avLst>
              <a:gd name="adj" fmla="val 16667"/>
            </a:avLst>
          </a:prstGeom>
          <a:solidFill>
            <a:srgbClr val="8BC4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FFFFFF"/>
              </a:solidFill>
              <a:latin typeface="Shippori Antique"/>
              <a:ea typeface="Shippori Antique"/>
              <a:cs typeface="Shippori Antique"/>
              <a:sym typeface="Shippori Antique"/>
            </a:endParaRPr>
          </a:p>
        </p:txBody>
      </p:sp>
      <p:sp>
        <p:nvSpPr>
          <p:cNvPr id="999" name="Google Shape;999;p113"/>
          <p:cNvSpPr txBox="1"/>
          <p:nvPr/>
        </p:nvSpPr>
        <p:spPr>
          <a:xfrm>
            <a:off x="2634854" y="661000"/>
            <a:ext cx="247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FFFFFF"/>
                </a:solidFill>
                <a:latin typeface="Shippori Antique"/>
                <a:ea typeface="Shippori Antique"/>
                <a:cs typeface="Shippori Antique"/>
                <a:sym typeface="Shippori Antique"/>
              </a:rPr>
              <a:t>2</a:t>
            </a:r>
            <a:endParaRPr/>
          </a:p>
        </p:txBody>
      </p:sp>
      <p:sp>
        <p:nvSpPr>
          <p:cNvPr id="1000" name="Google Shape;1000;p113"/>
          <p:cNvSpPr txBox="1"/>
          <p:nvPr/>
        </p:nvSpPr>
        <p:spPr>
          <a:xfrm>
            <a:off x="2881408" y="684100"/>
            <a:ext cx="15366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1">
                <a:solidFill>
                  <a:srgbClr val="26303A"/>
                </a:solidFill>
                <a:latin typeface="Noto Sans KR"/>
                <a:ea typeface="Noto Sans KR"/>
                <a:cs typeface="Noto Sans KR"/>
                <a:sym typeface="Noto Sans KR"/>
              </a:rPr>
              <a:t>부적격 이벤트 탈락</a:t>
            </a:r>
            <a:endParaRPr sz="1100" b="1">
              <a:solidFill>
                <a:srgbClr val="26303A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1001" name="Google Shape;1001;p1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34850" y="1436125"/>
            <a:ext cx="6024450" cy="25736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E0E0E0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14"/>
          <p:cNvSpPr txBox="1"/>
          <p:nvPr/>
        </p:nvSpPr>
        <p:spPr>
          <a:xfrm>
            <a:off x="392179" y="226250"/>
            <a:ext cx="2074500" cy="5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 b="1">
                <a:solidFill>
                  <a:srgbClr val="119891"/>
                </a:solidFill>
                <a:latin typeface="Shippori Antique"/>
                <a:ea typeface="Shippori Antique"/>
                <a:cs typeface="Shippori Antique"/>
                <a:sym typeface="Shippori Antique"/>
              </a:rPr>
              <a:t>04 </a:t>
            </a:r>
            <a:r>
              <a:rPr lang="ko" sz="1300" b="1">
                <a:solidFill>
                  <a:srgbClr val="00284C"/>
                </a:solidFill>
                <a:latin typeface="Noto Sans KR"/>
                <a:ea typeface="Noto Sans KR"/>
                <a:cs typeface="Noto Sans KR"/>
                <a:sym typeface="Noto Sans KR"/>
              </a:rPr>
              <a:t>기능 구현</a:t>
            </a:r>
            <a:endParaRPr sz="1300" b="1">
              <a:solidFill>
                <a:srgbClr val="00284C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007" name="Google Shape;1007;p114"/>
          <p:cNvSpPr/>
          <p:nvPr/>
        </p:nvSpPr>
        <p:spPr>
          <a:xfrm>
            <a:off x="2420338" y="252156"/>
            <a:ext cx="2398200" cy="4639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ed Hat Text Medium"/>
              <a:ea typeface="Red Hat Text Medium"/>
              <a:cs typeface="Red Hat Text Medium"/>
              <a:sym typeface="Red Hat Text Medium"/>
            </a:endParaRPr>
          </a:p>
        </p:txBody>
      </p:sp>
      <p:cxnSp>
        <p:nvCxnSpPr>
          <p:cNvPr id="1008" name="Google Shape;1008;p114"/>
          <p:cNvCxnSpPr>
            <a:stCxn id="1009" idx="0"/>
            <a:endCxn id="1010" idx="2"/>
          </p:cNvCxnSpPr>
          <p:nvPr/>
        </p:nvCxnSpPr>
        <p:spPr>
          <a:xfrm rot="10800000">
            <a:off x="599470" y="1262900"/>
            <a:ext cx="0" cy="2985000"/>
          </a:xfrm>
          <a:prstGeom prst="straightConnector1">
            <a:avLst/>
          </a:prstGeom>
          <a:noFill/>
          <a:ln w="19050" cap="flat" cmpd="sng">
            <a:solidFill>
              <a:srgbClr val="435D74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011" name="Google Shape;1011;p114"/>
          <p:cNvGrpSpPr/>
          <p:nvPr/>
        </p:nvGrpSpPr>
        <p:grpSpPr>
          <a:xfrm rot="-5400000">
            <a:off x="417830" y="902907"/>
            <a:ext cx="363349" cy="356908"/>
            <a:chOff x="6999166" y="2292572"/>
            <a:chExt cx="792300" cy="792600"/>
          </a:xfrm>
        </p:grpSpPr>
        <p:sp>
          <p:nvSpPr>
            <p:cNvPr id="1010" name="Google Shape;1010;p114"/>
            <p:cNvSpPr/>
            <p:nvPr/>
          </p:nvSpPr>
          <p:spPr>
            <a:xfrm>
              <a:off x="6999166" y="2292572"/>
              <a:ext cx="792300" cy="792600"/>
            </a:xfrm>
            <a:prstGeom prst="ellipse">
              <a:avLst/>
            </a:prstGeom>
            <a:noFill/>
            <a:ln w="19050" cap="flat" cmpd="sng">
              <a:solidFill>
                <a:srgbClr val="BAC8D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/>
            </a:p>
          </p:txBody>
        </p:sp>
        <p:sp>
          <p:nvSpPr>
            <p:cNvPr id="1012" name="Google Shape;1012;p114"/>
            <p:cNvSpPr/>
            <p:nvPr/>
          </p:nvSpPr>
          <p:spPr>
            <a:xfrm>
              <a:off x="7100398" y="2393814"/>
              <a:ext cx="590100" cy="590100"/>
            </a:xfrm>
            <a:prstGeom prst="ellipse">
              <a:avLst/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/>
            </a:p>
          </p:txBody>
        </p:sp>
      </p:grpSp>
      <p:grpSp>
        <p:nvGrpSpPr>
          <p:cNvPr id="1013" name="Google Shape;1013;p114"/>
          <p:cNvGrpSpPr/>
          <p:nvPr/>
        </p:nvGrpSpPr>
        <p:grpSpPr>
          <a:xfrm rot="-5400000">
            <a:off x="417783" y="1564620"/>
            <a:ext cx="363378" cy="356898"/>
            <a:chOff x="5393704" y="2292572"/>
            <a:chExt cx="792300" cy="792600"/>
          </a:xfrm>
        </p:grpSpPr>
        <p:sp>
          <p:nvSpPr>
            <p:cNvPr id="1014" name="Google Shape;1014;p114"/>
            <p:cNvSpPr/>
            <p:nvPr/>
          </p:nvSpPr>
          <p:spPr>
            <a:xfrm>
              <a:off x="5393704" y="2292572"/>
              <a:ext cx="792300" cy="792600"/>
            </a:xfrm>
            <a:prstGeom prst="ellipse">
              <a:avLst/>
            </a:prstGeom>
            <a:noFill/>
            <a:ln w="19050" cap="flat" cmpd="sng">
              <a:solidFill>
                <a:srgbClr val="BAC8D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/>
            </a:p>
          </p:txBody>
        </p:sp>
        <p:sp>
          <p:nvSpPr>
            <p:cNvPr id="1015" name="Google Shape;1015;p114"/>
            <p:cNvSpPr/>
            <p:nvPr/>
          </p:nvSpPr>
          <p:spPr>
            <a:xfrm>
              <a:off x="5494936" y="2393814"/>
              <a:ext cx="590100" cy="590100"/>
            </a:xfrm>
            <a:prstGeom prst="ellipse">
              <a:avLst/>
            </a:prstGeom>
            <a:solidFill>
              <a:srgbClr val="189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/>
            </a:p>
          </p:txBody>
        </p:sp>
      </p:grpSp>
      <p:sp>
        <p:nvSpPr>
          <p:cNvPr id="1016" name="Google Shape;1016;p114"/>
          <p:cNvSpPr/>
          <p:nvPr/>
        </p:nvSpPr>
        <p:spPr>
          <a:xfrm>
            <a:off x="938975" y="911730"/>
            <a:ext cx="1257000" cy="338700"/>
          </a:xfrm>
          <a:prstGeom prst="roundRect">
            <a:avLst>
              <a:gd name="adj" fmla="val 7503"/>
            </a:avLst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ed Hat Text Medium"/>
              <a:ea typeface="Red Hat Text Medium"/>
              <a:cs typeface="Red Hat Text Medium"/>
              <a:sym typeface="Red Hat Text Medium"/>
            </a:endParaRPr>
          </a:p>
        </p:txBody>
      </p:sp>
      <p:grpSp>
        <p:nvGrpSpPr>
          <p:cNvPr id="1017" name="Google Shape;1017;p114"/>
          <p:cNvGrpSpPr/>
          <p:nvPr/>
        </p:nvGrpSpPr>
        <p:grpSpPr>
          <a:xfrm>
            <a:off x="421023" y="2904197"/>
            <a:ext cx="356898" cy="384711"/>
            <a:chOff x="5370452" y="970728"/>
            <a:chExt cx="504094" cy="543300"/>
          </a:xfrm>
        </p:grpSpPr>
        <p:grpSp>
          <p:nvGrpSpPr>
            <p:cNvPr id="1018" name="Google Shape;1018;p114"/>
            <p:cNvGrpSpPr/>
            <p:nvPr/>
          </p:nvGrpSpPr>
          <p:grpSpPr>
            <a:xfrm rot="-5400000">
              <a:off x="5365912" y="976519"/>
              <a:ext cx="513173" cy="504094"/>
              <a:chOff x="2182679" y="2292572"/>
              <a:chExt cx="792300" cy="792600"/>
            </a:xfrm>
          </p:grpSpPr>
          <p:sp>
            <p:nvSpPr>
              <p:cNvPr id="1019" name="Google Shape;1019;p114"/>
              <p:cNvSpPr/>
              <p:nvPr/>
            </p:nvSpPr>
            <p:spPr>
              <a:xfrm>
                <a:off x="2182679" y="2292572"/>
                <a:ext cx="792300" cy="792600"/>
              </a:xfrm>
              <a:prstGeom prst="ellipse">
                <a:avLst/>
              </a:prstGeom>
              <a:noFill/>
              <a:ln w="19050" cap="flat" cmpd="sng">
                <a:solidFill>
                  <a:srgbClr val="BAC8D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/>
              </a:p>
            </p:txBody>
          </p:sp>
          <p:sp>
            <p:nvSpPr>
              <p:cNvPr id="1020" name="Google Shape;1020;p114"/>
              <p:cNvSpPr/>
              <p:nvPr/>
            </p:nvSpPr>
            <p:spPr>
              <a:xfrm>
                <a:off x="2283911" y="2393814"/>
                <a:ext cx="590100" cy="590100"/>
              </a:xfrm>
              <a:prstGeom prst="ellipse">
                <a:avLst/>
              </a:pr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/>
              </a:p>
            </p:txBody>
          </p:sp>
        </p:grpSp>
        <p:sp>
          <p:nvSpPr>
            <p:cNvPr id="1021" name="Google Shape;1021;p114"/>
            <p:cNvSpPr txBox="1"/>
            <p:nvPr/>
          </p:nvSpPr>
          <p:spPr>
            <a:xfrm>
              <a:off x="5397979" y="970728"/>
              <a:ext cx="422700" cy="543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300" b="1">
                  <a:solidFill>
                    <a:schemeClr val="accent5"/>
                  </a:solidFill>
                  <a:latin typeface="Shippori Antique"/>
                  <a:ea typeface="Shippori Antique"/>
                  <a:cs typeface="Shippori Antique"/>
                  <a:sym typeface="Shippori Antique"/>
                </a:rPr>
                <a:t>4</a:t>
              </a:r>
              <a:endParaRPr sz="700">
                <a:latin typeface="Shippori Antique"/>
                <a:ea typeface="Shippori Antique"/>
                <a:cs typeface="Shippori Antique"/>
                <a:sym typeface="Shippori Antique"/>
              </a:endParaRPr>
            </a:p>
          </p:txBody>
        </p:sp>
      </p:grpSp>
      <p:grpSp>
        <p:nvGrpSpPr>
          <p:cNvPr id="1022" name="Google Shape;1022;p114"/>
          <p:cNvGrpSpPr/>
          <p:nvPr/>
        </p:nvGrpSpPr>
        <p:grpSpPr>
          <a:xfrm>
            <a:off x="421023" y="2232345"/>
            <a:ext cx="356898" cy="384711"/>
            <a:chOff x="3931927" y="970728"/>
            <a:chExt cx="504094" cy="543300"/>
          </a:xfrm>
        </p:grpSpPr>
        <p:grpSp>
          <p:nvGrpSpPr>
            <p:cNvPr id="1023" name="Google Shape;1023;p114"/>
            <p:cNvGrpSpPr/>
            <p:nvPr/>
          </p:nvGrpSpPr>
          <p:grpSpPr>
            <a:xfrm rot="-5400000">
              <a:off x="3927387" y="976519"/>
              <a:ext cx="513173" cy="504094"/>
              <a:chOff x="5393704" y="2292572"/>
              <a:chExt cx="792300" cy="792600"/>
            </a:xfrm>
          </p:grpSpPr>
          <p:sp>
            <p:nvSpPr>
              <p:cNvPr id="1024" name="Google Shape;1024;p114"/>
              <p:cNvSpPr/>
              <p:nvPr/>
            </p:nvSpPr>
            <p:spPr>
              <a:xfrm>
                <a:off x="5393704" y="2292572"/>
                <a:ext cx="792300" cy="792600"/>
              </a:xfrm>
              <a:prstGeom prst="ellipse">
                <a:avLst/>
              </a:prstGeom>
              <a:noFill/>
              <a:ln w="19050" cap="flat" cmpd="sng">
                <a:solidFill>
                  <a:srgbClr val="BAC8D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/>
              </a:p>
            </p:txBody>
          </p:sp>
          <p:sp>
            <p:nvSpPr>
              <p:cNvPr id="1025" name="Google Shape;1025;p114"/>
              <p:cNvSpPr/>
              <p:nvPr/>
            </p:nvSpPr>
            <p:spPr>
              <a:xfrm>
                <a:off x="5494936" y="2393814"/>
                <a:ext cx="590100" cy="590100"/>
              </a:xfrm>
              <a:prstGeom prst="ellipse">
                <a:avLst/>
              </a:pr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/>
              </a:p>
            </p:txBody>
          </p:sp>
        </p:grpSp>
        <p:sp>
          <p:nvSpPr>
            <p:cNvPr id="1026" name="Google Shape;1026;p114"/>
            <p:cNvSpPr txBox="1"/>
            <p:nvPr/>
          </p:nvSpPr>
          <p:spPr>
            <a:xfrm>
              <a:off x="3972946" y="970728"/>
              <a:ext cx="422700" cy="543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300" b="1">
                  <a:solidFill>
                    <a:schemeClr val="accent5"/>
                  </a:solidFill>
                  <a:latin typeface="Shippori Antique"/>
                  <a:ea typeface="Shippori Antique"/>
                  <a:cs typeface="Shippori Antique"/>
                  <a:sym typeface="Shippori Antique"/>
                </a:rPr>
                <a:t>3</a:t>
              </a:r>
              <a:endParaRPr sz="700">
                <a:latin typeface="Shippori Antique"/>
                <a:ea typeface="Shippori Antique"/>
                <a:cs typeface="Shippori Antique"/>
                <a:sym typeface="Shippori Antique"/>
              </a:endParaRPr>
            </a:p>
          </p:txBody>
        </p:sp>
      </p:grpSp>
      <p:grpSp>
        <p:nvGrpSpPr>
          <p:cNvPr id="1027" name="Google Shape;1027;p114"/>
          <p:cNvGrpSpPr/>
          <p:nvPr/>
        </p:nvGrpSpPr>
        <p:grpSpPr>
          <a:xfrm>
            <a:off x="421023" y="4247900"/>
            <a:ext cx="356898" cy="384711"/>
            <a:chOff x="7463452" y="970728"/>
            <a:chExt cx="504094" cy="543300"/>
          </a:xfrm>
        </p:grpSpPr>
        <p:grpSp>
          <p:nvGrpSpPr>
            <p:cNvPr id="1028" name="Google Shape;1028;p114"/>
            <p:cNvGrpSpPr/>
            <p:nvPr/>
          </p:nvGrpSpPr>
          <p:grpSpPr>
            <a:xfrm rot="-5400000">
              <a:off x="7458912" y="976519"/>
              <a:ext cx="513173" cy="504094"/>
              <a:chOff x="2182679" y="2292572"/>
              <a:chExt cx="792300" cy="792600"/>
            </a:xfrm>
          </p:grpSpPr>
          <p:sp>
            <p:nvSpPr>
              <p:cNvPr id="1029" name="Google Shape;1029;p114"/>
              <p:cNvSpPr/>
              <p:nvPr/>
            </p:nvSpPr>
            <p:spPr>
              <a:xfrm>
                <a:off x="2182679" y="2292572"/>
                <a:ext cx="792300" cy="792600"/>
              </a:xfrm>
              <a:prstGeom prst="ellipse">
                <a:avLst/>
              </a:prstGeom>
              <a:noFill/>
              <a:ln w="19050" cap="flat" cmpd="sng">
                <a:solidFill>
                  <a:srgbClr val="BAC8D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/>
              </a:p>
            </p:txBody>
          </p:sp>
          <p:sp>
            <p:nvSpPr>
              <p:cNvPr id="1030" name="Google Shape;1030;p114"/>
              <p:cNvSpPr/>
              <p:nvPr/>
            </p:nvSpPr>
            <p:spPr>
              <a:xfrm>
                <a:off x="2283911" y="2393814"/>
                <a:ext cx="590100" cy="590100"/>
              </a:xfrm>
              <a:prstGeom prst="ellipse">
                <a:avLst/>
              </a:pr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/>
              </a:p>
            </p:txBody>
          </p:sp>
        </p:grpSp>
        <p:sp>
          <p:nvSpPr>
            <p:cNvPr id="1009" name="Google Shape;1009;p114"/>
            <p:cNvSpPr txBox="1"/>
            <p:nvPr/>
          </p:nvSpPr>
          <p:spPr>
            <a:xfrm>
              <a:off x="7504146" y="970728"/>
              <a:ext cx="422700" cy="543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300" b="1">
                  <a:solidFill>
                    <a:schemeClr val="accent5"/>
                  </a:solidFill>
                  <a:latin typeface="Shippori Antique"/>
                  <a:ea typeface="Shippori Antique"/>
                  <a:cs typeface="Shippori Antique"/>
                  <a:sym typeface="Shippori Antique"/>
                </a:rPr>
                <a:t>6</a:t>
              </a:r>
              <a:endParaRPr sz="700">
                <a:latin typeface="Shippori Antique"/>
                <a:ea typeface="Shippori Antique"/>
                <a:cs typeface="Shippori Antique"/>
                <a:sym typeface="Shippori Antique"/>
              </a:endParaRPr>
            </a:p>
          </p:txBody>
        </p:sp>
      </p:grpSp>
      <p:grpSp>
        <p:nvGrpSpPr>
          <p:cNvPr id="1031" name="Google Shape;1031;p114"/>
          <p:cNvGrpSpPr/>
          <p:nvPr/>
        </p:nvGrpSpPr>
        <p:grpSpPr>
          <a:xfrm>
            <a:off x="421023" y="3576049"/>
            <a:ext cx="356898" cy="384711"/>
            <a:chOff x="6506877" y="970728"/>
            <a:chExt cx="504094" cy="543300"/>
          </a:xfrm>
        </p:grpSpPr>
        <p:grpSp>
          <p:nvGrpSpPr>
            <p:cNvPr id="1032" name="Google Shape;1032;p114"/>
            <p:cNvGrpSpPr/>
            <p:nvPr/>
          </p:nvGrpSpPr>
          <p:grpSpPr>
            <a:xfrm rot="-5400000">
              <a:off x="6502337" y="976519"/>
              <a:ext cx="513173" cy="504094"/>
              <a:chOff x="2182679" y="2292572"/>
              <a:chExt cx="792300" cy="792600"/>
            </a:xfrm>
          </p:grpSpPr>
          <p:sp>
            <p:nvSpPr>
              <p:cNvPr id="1033" name="Google Shape;1033;p114"/>
              <p:cNvSpPr/>
              <p:nvPr/>
            </p:nvSpPr>
            <p:spPr>
              <a:xfrm>
                <a:off x="2182679" y="2292572"/>
                <a:ext cx="792300" cy="792600"/>
              </a:xfrm>
              <a:prstGeom prst="ellipse">
                <a:avLst/>
              </a:prstGeom>
              <a:noFill/>
              <a:ln w="19050" cap="flat" cmpd="sng">
                <a:solidFill>
                  <a:srgbClr val="BAC8D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/>
              </a:p>
            </p:txBody>
          </p:sp>
          <p:sp>
            <p:nvSpPr>
              <p:cNvPr id="1034" name="Google Shape;1034;p114"/>
              <p:cNvSpPr/>
              <p:nvPr/>
            </p:nvSpPr>
            <p:spPr>
              <a:xfrm>
                <a:off x="2283911" y="2393814"/>
                <a:ext cx="590100" cy="590100"/>
              </a:xfrm>
              <a:prstGeom prst="ellipse">
                <a:avLst/>
              </a:pr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/>
              </a:p>
            </p:txBody>
          </p:sp>
        </p:grpSp>
        <p:sp>
          <p:nvSpPr>
            <p:cNvPr id="1035" name="Google Shape;1035;p114"/>
            <p:cNvSpPr txBox="1"/>
            <p:nvPr/>
          </p:nvSpPr>
          <p:spPr>
            <a:xfrm>
              <a:off x="6547571" y="970728"/>
              <a:ext cx="422700" cy="543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300" b="1">
                  <a:solidFill>
                    <a:schemeClr val="accent5"/>
                  </a:solidFill>
                  <a:latin typeface="Shippori Antique"/>
                  <a:ea typeface="Shippori Antique"/>
                  <a:cs typeface="Shippori Antique"/>
                  <a:sym typeface="Shippori Antique"/>
                </a:rPr>
                <a:t>5</a:t>
              </a:r>
              <a:endParaRPr sz="700">
                <a:latin typeface="Shippori Antique"/>
                <a:ea typeface="Shippori Antique"/>
                <a:cs typeface="Shippori Antique"/>
                <a:sym typeface="Shippori Antique"/>
              </a:endParaRPr>
            </a:p>
          </p:txBody>
        </p:sp>
      </p:grpSp>
      <p:cxnSp>
        <p:nvCxnSpPr>
          <p:cNvPr id="1036" name="Google Shape;1036;p114"/>
          <p:cNvCxnSpPr>
            <a:stCxn id="1010" idx="4"/>
            <a:endCxn id="1016" idx="1"/>
          </p:cNvCxnSpPr>
          <p:nvPr/>
        </p:nvCxnSpPr>
        <p:spPr>
          <a:xfrm rot="10800000" flipH="1">
            <a:off x="777958" y="1081061"/>
            <a:ext cx="161100" cy="300"/>
          </a:xfrm>
          <a:prstGeom prst="straightConnector1">
            <a:avLst/>
          </a:prstGeom>
          <a:noFill/>
          <a:ln w="9525" cap="flat" cmpd="sng">
            <a:solidFill>
              <a:srgbClr val="435D7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37" name="Google Shape;1037;p114"/>
          <p:cNvSpPr/>
          <p:nvPr/>
        </p:nvSpPr>
        <p:spPr>
          <a:xfrm>
            <a:off x="939150" y="1577229"/>
            <a:ext cx="1257000" cy="338700"/>
          </a:xfrm>
          <a:prstGeom prst="roundRect">
            <a:avLst>
              <a:gd name="adj" fmla="val 7503"/>
            </a:avLst>
          </a:prstGeom>
          <a:solidFill>
            <a:srgbClr val="8BC4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ed Hat Text Medium"/>
              <a:ea typeface="Red Hat Text Medium"/>
              <a:cs typeface="Red Hat Text Medium"/>
              <a:sym typeface="Red Hat Text Medium"/>
            </a:endParaRPr>
          </a:p>
        </p:txBody>
      </p:sp>
      <p:grpSp>
        <p:nvGrpSpPr>
          <p:cNvPr id="1038" name="Google Shape;1038;p114"/>
          <p:cNvGrpSpPr/>
          <p:nvPr/>
        </p:nvGrpSpPr>
        <p:grpSpPr>
          <a:xfrm>
            <a:off x="939088" y="2227054"/>
            <a:ext cx="1257000" cy="369300"/>
            <a:chOff x="-1997336" y="1738213"/>
            <a:chExt cx="1257000" cy="369300"/>
          </a:xfrm>
        </p:grpSpPr>
        <p:sp>
          <p:nvSpPr>
            <p:cNvPr id="1039" name="Google Shape;1039;p114"/>
            <p:cNvSpPr/>
            <p:nvPr/>
          </p:nvSpPr>
          <p:spPr>
            <a:xfrm>
              <a:off x="-1997336" y="1753500"/>
              <a:ext cx="1257000" cy="338700"/>
            </a:xfrm>
            <a:prstGeom prst="roundRect">
              <a:avLst>
                <a:gd name="adj" fmla="val 7503"/>
              </a:avLst>
            </a:prstGeom>
            <a:solidFill>
              <a:srgbClr val="8B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ed Hat Text Medium"/>
                <a:ea typeface="Red Hat Text Medium"/>
                <a:cs typeface="Red Hat Text Medium"/>
                <a:sym typeface="Red Hat Text Medium"/>
              </a:endParaRPr>
            </a:p>
          </p:txBody>
        </p:sp>
        <p:sp>
          <p:nvSpPr>
            <p:cNvPr id="1040" name="Google Shape;1040;p114"/>
            <p:cNvSpPr txBox="1"/>
            <p:nvPr/>
          </p:nvSpPr>
          <p:spPr>
            <a:xfrm>
              <a:off x="-1874111" y="1738213"/>
              <a:ext cx="10107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 b="1">
                  <a:solidFill>
                    <a:srgbClr val="FFFFFF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이벤트 도출</a:t>
              </a:r>
              <a:endParaRPr sz="1200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</p:grpSp>
      <p:grpSp>
        <p:nvGrpSpPr>
          <p:cNvPr id="1041" name="Google Shape;1041;p114"/>
          <p:cNvGrpSpPr/>
          <p:nvPr/>
        </p:nvGrpSpPr>
        <p:grpSpPr>
          <a:xfrm>
            <a:off x="939025" y="2891554"/>
            <a:ext cx="1257000" cy="369300"/>
            <a:chOff x="-1997336" y="1738213"/>
            <a:chExt cx="1257000" cy="369300"/>
          </a:xfrm>
        </p:grpSpPr>
        <p:sp>
          <p:nvSpPr>
            <p:cNvPr id="1042" name="Google Shape;1042;p114"/>
            <p:cNvSpPr/>
            <p:nvPr/>
          </p:nvSpPr>
          <p:spPr>
            <a:xfrm>
              <a:off x="-1997336" y="1753500"/>
              <a:ext cx="1257000" cy="338700"/>
            </a:xfrm>
            <a:prstGeom prst="roundRect">
              <a:avLst>
                <a:gd name="adj" fmla="val 7503"/>
              </a:avLst>
            </a:prstGeom>
            <a:solidFill>
              <a:srgbClr val="8B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ed Hat Text Medium"/>
                <a:ea typeface="Red Hat Text Medium"/>
                <a:cs typeface="Red Hat Text Medium"/>
                <a:sym typeface="Red Hat Text Medium"/>
              </a:endParaRPr>
            </a:p>
          </p:txBody>
        </p:sp>
        <p:sp>
          <p:nvSpPr>
            <p:cNvPr id="1043" name="Google Shape;1043;p114"/>
            <p:cNvSpPr txBox="1"/>
            <p:nvPr/>
          </p:nvSpPr>
          <p:spPr>
            <a:xfrm>
              <a:off x="-1874111" y="1738213"/>
              <a:ext cx="10107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 b="1">
                  <a:solidFill>
                    <a:srgbClr val="FFFFFF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이벤트 도출</a:t>
              </a:r>
              <a:endParaRPr sz="1200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</p:grpSp>
      <p:grpSp>
        <p:nvGrpSpPr>
          <p:cNvPr id="1044" name="Google Shape;1044;p114"/>
          <p:cNvGrpSpPr/>
          <p:nvPr/>
        </p:nvGrpSpPr>
        <p:grpSpPr>
          <a:xfrm>
            <a:off x="939013" y="3564641"/>
            <a:ext cx="1257000" cy="369300"/>
            <a:chOff x="-1997336" y="1738213"/>
            <a:chExt cx="1257000" cy="369300"/>
          </a:xfrm>
        </p:grpSpPr>
        <p:sp>
          <p:nvSpPr>
            <p:cNvPr id="1045" name="Google Shape;1045;p114"/>
            <p:cNvSpPr/>
            <p:nvPr/>
          </p:nvSpPr>
          <p:spPr>
            <a:xfrm>
              <a:off x="-1997336" y="1753500"/>
              <a:ext cx="1257000" cy="338700"/>
            </a:xfrm>
            <a:prstGeom prst="roundRect">
              <a:avLst>
                <a:gd name="adj" fmla="val 7503"/>
              </a:avLst>
            </a:prstGeom>
            <a:solidFill>
              <a:srgbClr val="8B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ed Hat Text Medium"/>
                <a:ea typeface="Red Hat Text Medium"/>
                <a:cs typeface="Red Hat Text Medium"/>
                <a:sym typeface="Red Hat Text Medium"/>
              </a:endParaRPr>
            </a:p>
          </p:txBody>
        </p:sp>
        <p:sp>
          <p:nvSpPr>
            <p:cNvPr id="1046" name="Google Shape;1046;p114"/>
            <p:cNvSpPr txBox="1"/>
            <p:nvPr/>
          </p:nvSpPr>
          <p:spPr>
            <a:xfrm>
              <a:off x="-1874111" y="1738213"/>
              <a:ext cx="10107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 b="1">
                  <a:solidFill>
                    <a:srgbClr val="FFFFFF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이벤트 도출</a:t>
              </a:r>
              <a:endParaRPr sz="1200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</p:grpSp>
      <p:grpSp>
        <p:nvGrpSpPr>
          <p:cNvPr id="1047" name="Google Shape;1047;p114"/>
          <p:cNvGrpSpPr/>
          <p:nvPr/>
        </p:nvGrpSpPr>
        <p:grpSpPr>
          <a:xfrm>
            <a:off x="939263" y="4255591"/>
            <a:ext cx="1257000" cy="369300"/>
            <a:chOff x="-1997336" y="1738213"/>
            <a:chExt cx="1257000" cy="369300"/>
          </a:xfrm>
        </p:grpSpPr>
        <p:sp>
          <p:nvSpPr>
            <p:cNvPr id="1048" name="Google Shape;1048;p114"/>
            <p:cNvSpPr/>
            <p:nvPr/>
          </p:nvSpPr>
          <p:spPr>
            <a:xfrm>
              <a:off x="-1997336" y="1753500"/>
              <a:ext cx="1257000" cy="338700"/>
            </a:xfrm>
            <a:prstGeom prst="roundRect">
              <a:avLst>
                <a:gd name="adj" fmla="val 7503"/>
              </a:avLst>
            </a:prstGeom>
            <a:solidFill>
              <a:srgbClr val="8B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ed Hat Text Medium"/>
                <a:ea typeface="Red Hat Text Medium"/>
                <a:cs typeface="Red Hat Text Medium"/>
                <a:sym typeface="Red Hat Text Medium"/>
              </a:endParaRPr>
            </a:p>
          </p:txBody>
        </p:sp>
        <p:sp>
          <p:nvSpPr>
            <p:cNvPr id="1049" name="Google Shape;1049;p114"/>
            <p:cNvSpPr txBox="1"/>
            <p:nvPr/>
          </p:nvSpPr>
          <p:spPr>
            <a:xfrm>
              <a:off x="-1874111" y="1738213"/>
              <a:ext cx="10107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 b="1">
                  <a:solidFill>
                    <a:srgbClr val="FFFFFF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이벤트 도출</a:t>
              </a:r>
              <a:endParaRPr sz="1200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</p:grpSp>
      <p:sp>
        <p:nvSpPr>
          <p:cNvPr id="1050" name="Google Shape;1050;p114"/>
          <p:cNvSpPr/>
          <p:nvPr/>
        </p:nvSpPr>
        <p:spPr>
          <a:xfrm>
            <a:off x="939050" y="2239791"/>
            <a:ext cx="1257000" cy="338700"/>
          </a:xfrm>
          <a:prstGeom prst="roundRect">
            <a:avLst>
              <a:gd name="adj" fmla="val 7503"/>
            </a:avLst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ed Hat Text Medium"/>
              <a:ea typeface="Red Hat Text Medium"/>
              <a:cs typeface="Red Hat Text Medium"/>
              <a:sym typeface="Red Hat Text Medium"/>
            </a:endParaRPr>
          </a:p>
        </p:txBody>
      </p:sp>
      <p:sp>
        <p:nvSpPr>
          <p:cNvPr id="1051" name="Google Shape;1051;p114"/>
          <p:cNvSpPr txBox="1"/>
          <p:nvPr/>
        </p:nvSpPr>
        <p:spPr>
          <a:xfrm>
            <a:off x="939200" y="2224500"/>
            <a:ext cx="1257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컨택스트 매핑</a:t>
            </a:r>
            <a:endParaRPr sz="1200">
              <a:solidFill>
                <a:srgbClr val="FFFFFF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052" name="Google Shape;1052;p114"/>
          <p:cNvSpPr/>
          <p:nvPr/>
        </p:nvSpPr>
        <p:spPr>
          <a:xfrm>
            <a:off x="938988" y="2904291"/>
            <a:ext cx="1257000" cy="338700"/>
          </a:xfrm>
          <a:prstGeom prst="roundRect">
            <a:avLst>
              <a:gd name="adj" fmla="val 7503"/>
            </a:avLst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ed Hat Text Medium"/>
              <a:ea typeface="Red Hat Text Medium"/>
              <a:cs typeface="Red Hat Text Medium"/>
              <a:sym typeface="Red Hat Text Medium"/>
            </a:endParaRPr>
          </a:p>
        </p:txBody>
      </p:sp>
      <p:sp>
        <p:nvSpPr>
          <p:cNvPr id="1053" name="Google Shape;1053;p114"/>
          <p:cNvSpPr txBox="1"/>
          <p:nvPr/>
        </p:nvSpPr>
        <p:spPr>
          <a:xfrm>
            <a:off x="939063" y="2889000"/>
            <a:ext cx="1257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요구사항 검증</a:t>
            </a:r>
            <a:endParaRPr sz="1200">
              <a:solidFill>
                <a:srgbClr val="FFFFFF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054" name="Google Shape;1054;p114"/>
          <p:cNvSpPr/>
          <p:nvPr/>
        </p:nvSpPr>
        <p:spPr>
          <a:xfrm>
            <a:off x="938975" y="3577379"/>
            <a:ext cx="1257000" cy="338700"/>
          </a:xfrm>
          <a:prstGeom prst="roundRect">
            <a:avLst>
              <a:gd name="adj" fmla="val 7503"/>
            </a:avLst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ed Hat Text Medium"/>
              <a:ea typeface="Red Hat Text Medium"/>
              <a:cs typeface="Red Hat Text Medium"/>
              <a:sym typeface="Red Hat Text Medium"/>
            </a:endParaRPr>
          </a:p>
        </p:txBody>
      </p:sp>
      <p:sp>
        <p:nvSpPr>
          <p:cNvPr id="1055" name="Google Shape;1055;p114"/>
          <p:cNvSpPr txBox="1"/>
          <p:nvPr/>
        </p:nvSpPr>
        <p:spPr>
          <a:xfrm>
            <a:off x="1062200" y="3562091"/>
            <a:ext cx="1010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연결성 수정</a:t>
            </a:r>
            <a:endParaRPr sz="1200">
              <a:solidFill>
                <a:srgbClr val="FFFFFF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056" name="Google Shape;1056;p114"/>
          <p:cNvSpPr/>
          <p:nvPr/>
        </p:nvSpPr>
        <p:spPr>
          <a:xfrm>
            <a:off x="939225" y="4268329"/>
            <a:ext cx="1257000" cy="338700"/>
          </a:xfrm>
          <a:prstGeom prst="roundRect">
            <a:avLst>
              <a:gd name="adj" fmla="val 7503"/>
            </a:avLst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ed Hat Text Medium"/>
              <a:ea typeface="Red Hat Text Medium"/>
              <a:cs typeface="Red Hat Text Medium"/>
              <a:sym typeface="Red Hat Text Medium"/>
            </a:endParaRPr>
          </a:p>
        </p:txBody>
      </p:sp>
      <p:sp>
        <p:nvSpPr>
          <p:cNvPr id="1057" name="Google Shape;1057;p114"/>
          <p:cNvSpPr txBox="1"/>
          <p:nvPr/>
        </p:nvSpPr>
        <p:spPr>
          <a:xfrm>
            <a:off x="939300" y="4253038"/>
            <a:ext cx="1257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스케줄러 추가</a:t>
            </a:r>
            <a:endParaRPr sz="1200">
              <a:solidFill>
                <a:srgbClr val="FFFFFF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058" name="Google Shape;1058;p114"/>
          <p:cNvSpPr txBox="1"/>
          <p:nvPr/>
        </p:nvSpPr>
        <p:spPr>
          <a:xfrm>
            <a:off x="1385150" y="390700"/>
            <a:ext cx="1585800" cy="2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7F7F7F"/>
                </a:solidFill>
                <a:latin typeface="Noto Sans KR"/>
                <a:ea typeface="Noto Sans KR"/>
                <a:cs typeface="Noto Sans KR"/>
                <a:sym typeface="Noto Sans KR"/>
              </a:rPr>
              <a:t>Event Storming</a:t>
            </a:r>
            <a:endParaRPr sz="11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7F7F7F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059" name="Google Shape;1059;p114"/>
          <p:cNvSpPr txBox="1"/>
          <p:nvPr/>
        </p:nvSpPr>
        <p:spPr>
          <a:xfrm>
            <a:off x="2695120" y="684100"/>
            <a:ext cx="2398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1">
                <a:solidFill>
                  <a:srgbClr val="26303A"/>
                </a:solidFill>
                <a:latin typeface="Noto Sans KR"/>
                <a:ea typeface="Noto Sans KR"/>
                <a:cs typeface="Noto Sans KR"/>
                <a:sym typeface="Noto Sans KR"/>
              </a:rPr>
              <a:t>시나리오 기반 초기 모형 작성</a:t>
            </a:r>
            <a:endParaRPr sz="1100" b="1">
              <a:solidFill>
                <a:srgbClr val="26303A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1060" name="Google Shape;1060;p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35925" y="1081350"/>
            <a:ext cx="6248151" cy="3166555"/>
          </a:xfrm>
          <a:prstGeom prst="rect">
            <a:avLst/>
          </a:prstGeom>
          <a:noFill/>
          <a:ln>
            <a:noFill/>
          </a:ln>
        </p:spPr>
      </p:pic>
      <p:sp>
        <p:nvSpPr>
          <p:cNvPr id="1061" name="Google Shape;1061;p114"/>
          <p:cNvSpPr txBox="1"/>
          <p:nvPr/>
        </p:nvSpPr>
        <p:spPr>
          <a:xfrm>
            <a:off x="1062200" y="896442"/>
            <a:ext cx="1010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이벤트 도출</a:t>
            </a:r>
            <a:endParaRPr sz="1200">
              <a:solidFill>
                <a:srgbClr val="FFFFFF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062" name="Google Shape;1062;p114"/>
          <p:cNvSpPr txBox="1"/>
          <p:nvPr/>
        </p:nvSpPr>
        <p:spPr>
          <a:xfrm>
            <a:off x="450064" y="888642"/>
            <a:ext cx="2994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 b="1">
                <a:solidFill>
                  <a:schemeClr val="accent5"/>
                </a:solidFill>
                <a:latin typeface="Shippori Antique"/>
                <a:ea typeface="Shippori Antique"/>
                <a:cs typeface="Shippori Antique"/>
                <a:sym typeface="Shippori Antique"/>
              </a:rPr>
              <a:t>1</a:t>
            </a:r>
            <a:endParaRPr sz="700">
              <a:latin typeface="Shippori Antique"/>
              <a:ea typeface="Shippori Antique"/>
              <a:cs typeface="Shippori Antique"/>
              <a:sym typeface="Shippori Antique"/>
            </a:endParaRPr>
          </a:p>
        </p:txBody>
      </p:sp>
      <p:sp>
        <p:nvSpPr>
          <p:cNvPr id="1063" name="Google Shape;1063;p114"/>
          <p:cNvSpPr txBox="1"/>
          <p:nvPr/>
        </p:nvSpPr>
        <p:spPr>
          <a:xfrm>
            <a:off x="450064" y="1560494"/>
            <a:ext cx="2994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 b="1">
                <a:solidFill>
                  <a:schemeClr val="accent5"/>
                </a:solidFill>
                <a:latin typeface="Shippori Antique"/>
                <a:ea typeface="Shippori Antique"/>
                <a:cs typeface="Shippori Antique"/>
                <a:sym typeface="Shippori Antique"/>
              </a:rPr>
              <a:t>2</a:t>
            </a:r>
            <a:endParaRPr sz="700">
              <a:latin typeface="Shippori Antique"/>
              <a:ea typeface="Shippori Antique"/>
              <a:cs typeface="Shippori Antique"/>
              <a:sym typeface="Shippori Antique"/>
            </a:endParaRPr>
          </a:p>
        </p:txBody>
      </p:sp>
      <p:sp>
        <p:nvSpPr>
          <p:cNvPr id="1064" name="Google Shape;1064;p114"/>
          <p:cNvSpPr txBox="1"/>
          <p:nvPr/>
        </p:nvSpPr>
        <p:spPr>
          <a:xfrm>
            <a:off x="939277" y="1559388"/>
            <a:ext cx="1257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초기 모형 구성</a:t>
            </a:r>
            <a:endParaRPr sz="1200">
              <a:solidFill>
                <a:srgbClr val="FFFFFF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p115"/>
          <p:cNvSpPr txBox="1"/>
          <p:nvPr/>
        </p:nvSpPr>
        <p:spPr>
          <a:xfrm>
            <a:off x="392179" y="226250"/>
            <a:ext cx="2074500" cy="5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 b="1">
                <a:solidFill>
                  <a:srgbClr val="119891"/>
                </a:solidFill>
                <a:latin typeface="Shippori Antique"/>
                <a:ea typeface="Shippori Antique"/>
                <a:cs typeface="Shippori Antique"/>
                <a:sym typeface="Shippori Antique"/>
              </a:rPr>
              <a:t>04 </a:t>
            </a:r>
            <a:r>
              <a:rPr lang="ko" sz="1300" b="1">
                <a:solidFill>
                  <a:srgbClr val="00284C"/>
                </a:solidFill>
                <a:latin typeface="Noto Sans KR"/>
                <a:ea typeface="Noto Sans KR"/>
                <a:cs typeface="Noto Sans KR"/>
                <a:sym typeface="Noto Sans KR"/>
              </a:rPr>
              <a:t>기능 구현</a:t>
            </a:r>
            <a:endParaRPr sz="1300" b="1">
              <a:solidFill>
                <a:srgbClr val="00284C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070" name="Google Shape;1070;p115"/>
          <p:cNvSpPr/>
          <p:nvPr/>
        </p:nvSpPr>
        <p:spPr>
          <a:xfrm>
            <a:off x="2420338" y="252156"/>
            <a:ext cx="2398200" cy="4639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ed Hat Text Medium"/>
              <a:ea typeface="Red Hat Text Medium"/>
              <a:cs typeface="Red Hat Text Medium"/>
              <a:sym typeface="Red Hat Text Medium"/>
            </a:endParaRPr>
          </a:p>
        </p:txBody>
      </p:sp>
      <p:cxnSp>
        <p:nvCxnSpPr>
          <p:cNvPr id="1071" name="Google Shape;1071;p115"/>
          <p:cNvCxnSpPr>
            <a:stCxn id="1072" idx="0"/>
            <a:endCxn id="1073" idx="2"/>
          </p:cNvCxnSpPr>
          <p:nvPr/>
        </p:nvCxnSpPr>
        <p:spPr>
          <a:xfrm rot="10800000">
            <a:off x="599470" y="1262900"/>
            <a:ext cx="0" cy="2985000"/>
          </a:xfrm>
          <a:prstGeom prst="straightConnector1">
            <a:avLst/>
          </a:prstGeom>
          <a:noFill/>
          <a:ln w="19050" cap="flat" cmpd="sng">
            <a:solidFill>
              <a:srgbClr val="435D7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74" name="Google Shape;1074;p115"/>
          <p:cNvSpPr/>
          <p:nvPr/>
        </p:nvSpPr>
        <p:spPr>
          <a:xfrm>
            <a:off x="938975" y="911730"/>
            <a:ext cx="1257000" cy="338700"/>
          </a:xfrm>
          <a:prstGeom prst="roundRect">
            <a:avLst>
              <a:gd name="adj" fmla="val 7503"/>
            </a:avLst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ed Hat Text Medium"/>
              <a:ea typeface="Red Hat Text Medium"/>
              <a:cs typeface="Red Hat Text Medium"/>
              <a:sym typeface="Red Hat Text Medium"/>
            </a:endParaRPr>
          </a:p>
        </p:txBody>
      </p:sp>
      <p:grpSp>
        <p:nvGrpSpPr>
          <p:cNvPr id="1075" name="Google Shape;1075;p115"/>
          <p:cNvGrpSpPr/>
          <p:nvPr/>
        </p:nvGrpSpPr>
        <p:grpSpPr>
          <a:xfrm rot="-5400000">
            <a:off x="417830" y="902907"/>
            <a:ext cx="363349" cy="356908"/>
            <a:chOff x="6999166" y="2292572"/>
            <a:chExt cx="792300" cy="792600"/>
          </a:xfrm>
        </p:grpSpPr>
        <p:sp>
          <p:nvSpPr>
            <p:cNvPr id="1073" name="Google Shape;1073;p115"/>
            <p:cNvSpPr/>
            <p:nvPr/>
          </p:nvSpPr>
          <p:spPr>
            <a:xfrm>
              <a:off x="6999166" y="2292572"/>
              <a:ext cx="792300" cy="792600"/>
            </a:xfrm>
            <a:prstGeom prst="ellipse">
              <a:avLst/>
            </a:prstGeom>
            <a:noFill/>
            <a:ln w="19050" cap="flat" cmpd="sng">
              <a:solidFill>
                <a:srgbClr val="BAC8D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/>
            </a:p>
          </p:txBody>
        </p:sp>
        <p:sp>
          <p:nvSpPr>
            <p:cNvPr id="1076" name="Google Shape;1076;p115"/>
            <p:cNvSpPr/>
            <p:nvPr/>
          </p:nvSpPr>
          <p:spPr>
            <a:xfrm>
              <a:off x="7100398" y="2393814"/>
              <a:ext cx="590100" cy="590100"/>
            </a:xfrm>
            <a:prstGeom prst="ellipse">
              <a:avLst/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/>
            </a:p>
          </p:txBody>
        </p:sp>
      </p:grpSp>
      <p:grpSp>
        <p:nvGrpSpPr>
          <p:cNvPr id="1077" name="Google Shape;1077;p115"/>
          <p:cNvGrpSpPr/>
          <p:nvPr/>
        </p:nvGrpSpPr>
        <p:grpSpPr>
          <a:xfrm>
            <a:off x="421023" y="1560494"/>
            <a:ext cx="356898" cy="384711"/>
            <a:chOff x="2336252" y="970728"/>
            <a:chExt cx="504094" cy="543300"/>
          </a:xfrm>
        </p:grpSpPr>
        <p:grpSp>
          <p:nvGrpSpPr>
            <p:cNvPr id="1078" name="Google Shape;1078;p115"/>
            <p:cNvGrpSpPr/>
            <p:nvPr/>
          </p:nvGrpSpPr>
          <p:grpSpPr>
            <a:xfrm rot="-5400000">
              <a:off x="2331712" y="976519"/>
              <a:ext cx="513173" cy="504094"/>
              <a:chOff x="5393704" y="2292572"/>
              <a:chExt cx="792300" cy="792600"/>
            </a:xfrm>
          </p:grpSpPr>
          <p:sp>
            <p:nvSpPr>
              <p:cNvPr id="1079" name="Google Shape;1079;p115"/>
              <p:cNvSpPr/>
              <p:nvPr/>
            </p:nvSpPr>
            <p:spPr>
              <a:xfrm>
                <a:off x="5393704" y="2292572"/>
                <a:ext cx="792300" cy="792600"/>
              </a:xfrm>
              <a:prstGeom prst="ellipse">
                <a:avLst/>
              </a:prstGeom>
              <a:noFill/>
              <a:ln w="19050" cap="flat" cmpd="sng">
                <a:solidFill>
                  <a:srgbClr val="BAC8D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/>
              </a:p>
            </p:txBody>
          </p:sp>
          <p:sp>
            <p:nvSpPr>
              <p:cNvPr id="1080" name="Google Shape;1080;p115"/>
              <p:cNvSpPr/>
              <p:nvPr/>
            </p:nvSpPr>
            <p:spPr>
              <a:xfrm>
                <a:off x="5494936" y="2393814"/>
                <a:ext cx="590100" cy="590100"/>
              </a:xfrm>
              <a:prstGeom prst="ellipse">
                <a:avLst/>
              </a:pr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/>
              </a:p>
            </p:txBody>
          </p:sp>
        </p:grpSp>
        <p:sp>
          <p:nvSpPr>
            <p:cNvPr id="1081" name="Google Shape;1081;p115"/>
            <p:cNvSpPr txBox="1"/>
            <p:nvPr/>
          </p:nvSpPr>
          <p:spPr>
            <a:xfrm>
              <a:off x="2377271" y="970728"/>
              <a:ext cx="422700" cy="543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300" b="1">
                  <a:solidFill>
                    <a:schemeClr val="accent5"/>
                  </a:solidFill>
                  <a:latin typeface="Shippori Antique"/>
                  <a:ea typeface="Shippori Antique"/>
                  <a:cs typeface="Shippori Antique"/>
                  <a:sym typeface="Shippori Antique"/>
                </a:rPr>
                <a:t>2</a:t>
              </a:r>
              <a:endParaRPr sz="700">
                <a:latin typeface="Shippori Antique"/>
                <a:ea typeface="Shippori Antique"/>
                <a:cs typeface="Shippori Antique"/>
                <a:sym typeface="Shippori Antique"/>
              </a:endParaRPr>
            </a:p>
          </p:txBody>
        </p:sp>
      </p:grpSp>
      <p:grpSp>
        <p:nvGrpSpPr>
          <p:cNvPr id="1082" name="Google Shape;1082;p115"/>
          <p:cNvGrpSpPr/>
          <p:nvPr/>
        </p:nvGrpSpPr>
        <p:grpSpPr>
          <a:xfrm>
            <a:off x="421023" y="2904197"/>
            <a:ext cx="356898" cy="384711"/>
            <a:chOff x="5370452" y="970728"/>
            <a:chExt cx="504094" cy="543300"/>
          </a:xfrm>
        </p:grpSpPr>
        <p:grpSp>
          <p:nvGrpSpPr>
            <p:cNvPr id="1083" name="Google Shape;1083;p115"/>
            <p:cNvGrpSpPr/>
            <p:nvPr/>
          </p:nvGrpSpPr>
          <p:grpSpPr>
            <a:xfrm rot="-5400000">
              <a:off x="5365912" y="976519"/>
              <a:ext cx="513173" cy="504094"/>
              <a:chOff x="2182679" y="2292572"/>
              <a:chExt cx="792300" cy="792600"/>
            </a:xfrm>
          </p:grpSpPr>
          <p:sp>
            <p:nvSpPr>
              <p:cNvPr id="1084" name="Google Shape;1084;p115"/>
              <p:cNvSpPr/>
              <p:nvPr/>
            </p:nvSpPr>
            <p:spPr>
              <a:xfrm>
                <a:off x="2182679" y="2292572"/>
                <a:ext cx="792300" cy="792600"/>
              </a:xfrm>
              <a:prstGeom prst="ellipse">
                <a:avLst/>
              </a:prstGeom>
              <a:noFill/>
              <a:ln w="19050" cap="flat" cmpd="sng">
                <a:solidFill>
                  <a:srgbClr val="BAC8D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/>
              </a:p>
            </p:txBody>
          </p:sp>
          <p:sp>
            <p:nvSpPr>
              <p:cNvPr id="1085" name="Google Shape;1085;p115"/>
              <p:cNvSpPr/>
              <p:nvPr/>
            </p:nvSpPr>
            <p:spPr>
              <a:xfrm>
                <a:off x="2283911" y="2393814"/>
                <a:ext cx="590100" cy="590100"/>
              </a:xfrm>
              <a:prstGeom prst="ellipse">
                <a:avLst/>
              </a:pr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/>
              </a:p>
            </p:txBody>
          </p:sp>
        </p:grpSp>
        <p:sp>
          <p:nvSpPr>
            <p:cNvPr id="1086" name="Google Shape;1086;p115"/>
            <p:cNvSpPr txBox="1"/>
            <p:nvPr/>
          </p:nvSpPr>
          <p:spPr>
            <a:xfrm>
              <a:off x="5397979" y="970728"/>
              <a:ext cx="422700" cy="543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300" b="1">
                  <a:solidFill>
                    <a:schemeClr val="accent5"/>
                  </a:solidFill>
                  <a:latin typeface="Shippori Antique"/>
                  <a:ea typeface="Shippori Antique"/>
                  <a:cs typeface="Shippori Antique"/>
                  <a:sym typeface="Shippori Antique"/>
                </a:rPr>
                <a:t>4</a:t>
              </a:r>
              <a:endParaRPr sz="700">
                <a:latin typeface="Shippori Antique"/>
                <a:ea typeface="Shippori Antique"/>
                <a:cs typeface="Shippori Antique"/>
                <a:sym typeface="Shippori Antique"/>
              </a:endParaRPr>
            </a:p>
          </p:txBody>
        </p:sp>
      </p:grpSp>
      <p:grpSp>
        <p:nvGrpSpPr>
          <p:cNvPr id="1087" name="Google Shape;1087;p115"/>
          <p:cNvGrpSpPr/>
          <p:nvPr/>
        </p:nvGrpSpPr>
        <p:grpSpPr>
          <a:xfrm rot="-5400000">
            <a:off x="417783" y="2236471"/>
            <a:ext cx="363378" cy="356898"/>
            <a:chOff x="5393704" y="2292572"/>
            <a:chExt cx="792300" cy="792600"/>
          </a:xfrm>
        </p:grpSpPr>
        <p:sp>
          <p:nvSpPr>
            <p:cNvPr id="1088" name="Google Shape;1088;p115"/>
            <p:cNvSpPr/>
            <p:nvPr/>
          </p:nvSpPr>
          <p:spPr>
            <a:xfrm>
              <a:off x="5393704" y="2292572"/>
              <a:ext cx="792300" cy="792600"/>
            </a:xfrm>
            <a:prstGeom prst="ellipse">
              <a:avLst/>
            </a:prstGeom>
            <a:noFill/>
            <a:ln w="19050" cap="flat" cmpd="sng">
              <a:solidFill>
                <a:srgbClr val="BAC8D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/>
            </a:p>
          </p:txBody>
        </p:sp>
        <p:sp>
          <p:nvSpPr>
            <p:cNvPr id="1089" name="Google Shape;1089;p115"/>
            <p:cNvSpPr/>
            <p:nvPr/>
          </p:nvSpPr>
          <p:spPr>
            <a:xfrm>
              <a:off x="5494936" y="2393814"/>
              <a:ext cx="590100" cy="590100"/>
            </a:xfrm>
            <a:prstGeom prst="ellipse">
              <a:avLst/>
            </a:prstGeom>
            <a:solidFill>
              <a:srgbClr val="189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/>
            </a:p>
          </p:txBody>
        </p:sp>
      </p:grpSp>
      <p:grpSp>
        <p:nvGrpSpPr>
          <p:cNvPr id="1090" name="Google Shape;1090;p115"/>
          <p:cNvGrpSpPr/>
          <p:nvPr/>
        </p:nvGrpSpPr>
        <p:grpSpPr>
          <a:xfrm>
            <a:off x="421023" y="4247900"/>
            <a:ext cx="356898" cy="384711"/>
            <a:chOff x="7463452" y="970728"/>
            <a:chExt cx="504094" cy="543300"/>
          </a:xfrm>
        </p:grpSpPr>
        <p:grpSp>
          <p:nvGrpSpPr>
            <p:cNvPr id="1091" name="Google Shape;1091;p115"/>
            <p:cNvGrpSpPr/>
            <p:nvPr/>
          </p:nvGrpSpPr>
          <p:grpSpPr>
            <a:xfrm rot="-5400000">
              <a:off x="7458912" y="976519"/>
              <a:ext cx="513173" cy="504094"/>
              <a:chOff x="2182679" y="2292572"/>
              <a:chExt cx="792300" cy="792600"/>
            </a:xfrm>
          </p:grpSpPr>
          <p:sp>
            <p:nvSpPr>
              <p:cNvPr id="1092" name="Google Shape;1092;p115"/>
              <p:cNvSpPr/>
              <p:nvPr/>
            </p:nvSpPr>
            <p:spPr>
              <a:xfrm>
                <a:off x="2182679" y="2292572"/>
                <a:ext cx="792300" cy="792600"/>
              </a:xfrm>
              <a:prstGeom prst="ellipse">
                <a:avLst/>
              </a:prstGeom>
              <a:noFill/>
              <a:ln w="19050" cap="flat" cmpd="sng">
                <a:solidFill>
                  <a:srgbClr val="BAC8D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/>
              </a:p>
            </p:txBody>
          </p:sp>
          <p:sp>
            <p:nvSpPr>
              <p:cNvPr id="1093" name="Google Shape;1093;p115"/>
              <p:cNvSpPr/>
              <p:nvPr/>
            </p:nvSpPr>
            <p:spPr>
              <a:xfrm>
                <a:off x="2283911" y="2393814"/>
                <a:ext cx="590100" cy="590100"/>
              </a:xfrm>
              <a:prstGeom prst="ellipse">
                <a:avLst/>
              </a:pr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/>
              </a:p>
            </p:txBody>
          </p:sp>
        </p:grpSp>
        <p:sp>
          <p:nvSpPr>
            <p:cNvPr id="1072" name="Google Shape;1072;p115"/>
            <p:cNvSpPr txBox="1"/>
            <p:nvPr/>
          </p:nvSpPr>
          <p:spPr>
            <a:xfrm>
              <a:off x="7504146" y="970728"/>
              <a:ext cx="422700" cy="543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300" b="1">
                  <a:solidFill>
                    <a:schemeClr val="accent5"/>
                  </a:solidFill>
                  <a:latin typeface="Shippori Antique"/>
                  <a:ea typeface="Shippori Antique"/>
                  <a:cs typeface="Shippori Antique"/>
                  <a:sym typeface="Shippori Antique"/>
                </a:rPr>
                <a:t>6</a:t>
              </a:r>
              <a:endParaRPr sz="700">
                <a:latin typeface="Shippori Antique"/>
                <a:ea typeface="Shippori Antique"/>
                <a:cs typeface="Shippori Antique"/>
                <a:sym typeface="Shippori Antique"/>
              </a:endParaRPr>
            </a:p>
          </p:txBody>
        </p:sp>
      </p:grpSp>
      <p:grpSp>
        <p:nvGrpSpPr>
          <p:cNvPr id="1094" name="Google Shape;1094;p115"/>
          <p:cNvGrpSpPr/>
          <p:nvPr/>
        </p:nvGrpSpPr>
        <p:grpSpPr>
          <a:xfrm>
            <a:off x="421023" y="3576049"/>
            <a:ext cx="356898" cy="384711"/>
            <a:chOff x="6506877" y="970728"/>
            <a:chExt cx="504094" cy="543300"/>
          </a:xfrm>
        </p:grpSpPr>
        <p:grpSp>
          <p:nvGrpSpPr>
            <p:cNvPr id="1095" name="Google Shape;1095;p115"/>
            <p:cNvGrpSpPr/>
            <p:nvPr/>
          </p:nvGrpSpPr>
          <p:grpSpPr>
            <a:xfrm rot="-5400000">
              <a:off x="6502337" y="976519"/>
              <a:ext cx="513173" cy="504094"/>
              <a:chOff x="2182679" y="2292572"/>
              <a:chExt cx="792300" cy="792600"/>
            </a:xfrm>
          </p:grpSpPr>
          <p:sp>
            <p:nvSpPr>
              <p:cNvPr id="1096" name="Google Shape;1096;p115"/>
              <p:cNvSpPr/>
              <p:nvPr/>
            </p:nvSpPr>
            <p:spPr>
              <a:xfrm>
                <a:off x="2182679" y="2292572"/>
                <a:ext cx="792300" cy="792600"/>
              </a:xfrm>
              <a:prstGeom prst="ellipse">
                <a:avLst/>
              </a:prstGeom>
              <a:noFill/>
              <a:ln w="19050" cap="flat" cmpd="sng">
                <a:solidFill>
                  <a:srgbClr val="BAC8D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/>
              </a:p>
            </p:txBody>
          </p:sp>
          <p:sp>
            <p:nvSpPr>
              <p:cNvPr id="1097" name="Google Shape;1097;p115"/>
              <p:cNvSpPr/>
              <p:nvPr/>
            </p:nvSpPr>
            <p:spPr>
              <a:xfrm>
                <a:off x="2283911" y="2393814"/>
                <a:ext cx="590100" cy="590100"/>
              </a:xfrm>
              <a:prstGeom prst="ellipse">
                <a:avLst/>
              </a:pr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/>
              </a:p>
            </p:txBody>
          </p:sp>
        </p:grpSp>
        <p:sp>
          <p:nvSpPr>
            <p:cNvPr id="1098" name="Google Shape;1098;p115"/>
            <p:cNvSpPr txBox="1"/>
            <p:nvPr/>
          </p:nvSpPr>
          <p:spPr>
            <a:xfrm>
              <a:off x="6547571" y="970728"/>
              <a:ext cx="422700" cy="543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300" b="1">
                  <a:solidFill>
                    <a:schemeClr val="accent5"/>
                  </a:solidFill>
                  <a:latin typeface="Shippori Antique"/>
                  <a:ea typeface="Shippori Antique"/>
                  <a:cs typeface="Shippori Antique"/>
                  <a:sym typeface="Shippori Antique"/>
                </a:rPr>
                <a:t>5</a:t>
              </a:r>
              <a:endParaRPr sz="700">
                <a:latin typeface="Shippori Antique"/>
                <a:ea typeface="Shippori Antique"/>
                <a:cs typeface="Shippori Antique"/>
                <a:sym typeface="Shippori Antique"/>
              </a:endParaRPr>
            </a:p>
          </p:txBody>
        </p:sp>
      </p:grpSp>
      <p:cxnSp>
        <p:nvCxnSpPr>
          <p:cNvPr id="1099" name="Google Shape;1099;p115"/>
          <p:cNvCxnSpPr>
            <a:stCxn id="1073" idx="4"/>
            <a:endCxn id="1074" idx="1"/>
          </p:cNvCxnSpPr>
          <p:nvPr/>
        </p:nvCxnSpPr>
        <p:spPr>
          <a:xfrm rot="10800000" flipH="1">
            <a:off x="777958" y="1081061"/>
            <a:ext cx="161100" cy="300"/>
          </a:xfrm>
          <a:prstGeom prst="straightConnector1">
            <a:avLst/>
          </a:prstGeom>
          <a:noFill/>
          <a:ln w="9525" cap="flat" cmpd="sng">
            <a:solidFill>
              <a:srgbClr val="435D74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00" name="Google Shape;1100;p115"/>
          <p:cNvGrpSpPr/>
          <p:nvPr/>
        </p:nvGrpSpPr>
        <p:grpSpPr>
          <a:xfrm>
            <a:off x="939150" y="1561941"/>
            <a:ext cx="1257000" cy="369300"/>
            <a:chOff x="-1997336" y="1738213"/>
            <a:chExt cx="1257000" cy="369300"/>
          </a:xfrm>
        </p:grpSpPr>
        <p:sp>
          <p:nvSpPr>
            <p:cNvPr id="1101" name="Google Shape;1101;p115"/>
            <p:cNvSpPr/>
            <p:nvPr/>
          </p:nvSpPr>
          <p:spPr>
            <a:xfrm>
              <a:off x="-1997336" y="1753500"/>
              <a:ext cx="1257000" cy="338700"/>
            </a:xfrm>
            <a:prstGeom prst="roundRect">
              <a:avLst>
                <a:gd name="adj" fmla="val 7503"/>
              </a:avLst>
            </a:prstGeom>
            <a:solidFill>
              <a:srgbClr val="8B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ed Hat Text Medium"/>
                <a:ea typeface="Red Hat Text Medium"/>
                <a:cs typeface="Red Hat Text Medium"/>
                <a:sym typeface="Red Hat Text Medium"/>
              </a:endParaRPr>
            </a:p>
          </p:txBody>
        </p:sp>
        <p:sp>
          <p:nvSpPr>
            <p:cNvPr id="1102" name="Google Shape;1102;p115"/>
            <p:cNvSpPr txBox="1"/>
            <p:nvPr/>
          </p:nvSpPr>
          <p:spPr>
            <a:xfrm>
              <a:off x="-1874111" y="1738213"/>
              <a:ext cx="10107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 b="1">
                  <a:solidFill>
                    <a:srgbClr val="FFFFFF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이벤트 도출</a:t>
              </a:r>
              <a:endParaRPr sz="1200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</p:grpSp>
      <p:sp>
        <p:nvSpPr>
          <p:cNvPr id="1103" name="Google Shape;1103;p115"/>
          <p:cNvSpPr/>
          <p:nvPr/>
        </p:nvSpPr>
        <p:spPr>
          <a:xfrm>
            <a:off x="939088" y="2242341"/>
            <a:ext cx="1257000" cy="338700"/>
          </a:xfrm>
          <a:prstGeom prst="roundRect">
            <a:avLst>
              <a:gd name="adj" fmla="val 7503"/>
            </a:avLst>
          </a:prstGeom>
          <a:solidFill>
            <a:srgbClr val="8BC4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ed Hat Text Medium"/>
              <a:ea typeface="Red Hat Text Medium"/>
              <a:cs typeface="Red Hat Text Medium"/>
              <a:sym typeface="Red Hat Text Medium"/>
            </a:endParaRPr>
          </a:p>
        </p:txBody>
      </p:sp>
      <p:grpSp>
        <p:nvGrpSpPr>
          <p:cNvPr id="1104" name="Google Shape;1104;p115"/>
          <p:cNvGrpSpPr/>
          <p:nvPr/>
        </p:nvGrpSpPr>
        <p:grpSpPr>
          <a:xfrm>
            <a:off x="939025" y="2891554"/>
            <a:ext cx="1257000" cy="369300"/>
            <a:chOff x="-1997336" y="1738213"/>
            <a:chExt cx="1257000" cy="369300"/>
          </a:xfrm>
        </p:grpSpPr>
        <p:sp>
          <p:nvSpPr>
            <p:cNvPr id="1105" name="Google Shape;1105;p115"/>
            <p:cNvSpPr/>
            <p:nvPr/>
          </p:nvSpPr>
          <p:spPr>
            <a:xfrm>
              <a:off x="-1997336" y="1753500"/>
              <a:ext cx="1257000" cy="338700"/>
            </a:xfrm>
            <a:prstGeom prst="roundRect">
              <a:avLst>
                <a:gd name="adj" fmla="val 7503"/>
              </a:avLst>
            </a:prstGeom>
            <a:solidFill>
              <a:srgbClr val="8B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ed Hat Text Medium"/>
                <a:ea typeface="Red Hat Text Medium"/>
                <a:cs typeface="Red Hat Text Medium"/>
                <a:sym typeface="Red Hat Text Medium"/>
              </a:endParaRPr>
            </a:p>
          </p:txBody>
        </p:sp>
        <p:sp>
          <p:nvSpPr>
            <p:cNvPr id="1106" name="Google Shape;1106;p115"/>
            <p:cNvSpPr txBox="1"/>
            <p:nvPr/>
          </p:nvSpPr>
          <p:spPr>
            <a:xfrm>
              <a:off x="-1874111" y="1738213"/>
              <a:ext cx="10107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 b="1">
                  <a:solidFill>
                    <a:srgbClr val="FFFFFF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이벤트 도출</a:t>
              </a:r>
              <a:endParaRPr sz="1200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</p:grpSp>
      <p:grpSp>
        <p:nvGrpSpPr>
          <p:cNvPr id="1107" name="Google Shape;1107;p115"/>
          <p:cNvGrpSpPr/>
          <p:nvPr/>
        </p:nvGrpSpPr>
        <p:grpSpPr>
          <a:xfrm>
            <a:off x="939013" y="3564641"/>
            <a:ext cx="1257000" cy="369300"/>
            <a:chOff x="-1997336" y="1738213"/>
            <a:chExt cx="1257000" cy="369300"/>
          </a:xfrm>
        </p:grpSpPr>
        <p:sp>
          <p:nvSpPr>
            <p:cNvPr id="1108" name="Google Shape;1108;p115"/>
            <p:cNvSpPr/>
            <p:nvPr/>
          </p:nvSpPr>
          <p:spPr>
            <a:xfrm>
              <a:off x="-1997336" y="1753500"/>
              <a:ext cx="1257000" cy="338700"/>
            </a:xfrm>
            <a:prstGeom prst="roundRect">
              <a:avLst>
                <a:gd name="adj" fmla="val 7503"/>
              </a:avLst>
            </a:prstGeom>
            <a:solidFill>
              <a:srgbClr val="8B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ed Hat Text Medium"/>
                <a:ea typeface="Red Hat Text Medium"/>
                <a:cs typeface="Red Hat Text Medium"/>
                <a:sym typeface="Red Hat Text Medium"/>
              </a:endParaRPr>
            </a:p>
          </p:txBody>
        </p:sp>
        <p:sp>
          <p:nvSpPr>
            <p:cNvPr id="1109" name="Google Shape;1109;p115"/>
            <p:cNvSpPr txBox="1"/>
            <p:nvPr/>
          </p:nvSpPr>
          <p:spPr>
            <a:xfrm>
              <a:off x="-1874111" y="1738213"/>
              <a:ext cx="10107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 b="1">
                  <a:solidFill>
                    <a:srgbClr val="FFFFFF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이벤트 도출</a:t>
              </a:r>
              <a:endParaRPr sz="1200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</p:grpSp>
      <p:grpSp>
        <p:nvGrpSpPr>
          <p:cNvPr id="1110" name="Google Shape;1110;p115"/>
          <p:cNvGrpSpPr/>
          <p:nvPr/>
        </p:nvGrpSpPr>
        <p:grpSpPr>
          <a:xfrm>
            <a:off x="939263" y="4255591"/>
            <a:ext cx="1257000" cy="369300"/>
            <a:chOff x="-1997336" y="1738213"/>
            <a:chExt cx="1257000" cy="369300"/>
          </a:xfrm>
        </p:grpSpPr>
        <p:sp>
          <p:nvSpPr>
            <p:cNvPr id="1111" name="Google Shape;1111;p115"/>
            <p:cNvSpPr/>
            <p:nvPr/>
          </p:nvSpPr>
          <p:spPr>
            <a:xfrm>
              <a:off x="-1997336" y="1753500"/>
              <a:ext cx="1257000" cy="338700"/>
            </a:xfrm>
            <a:prstGeom prst="roundRect">
              <a:avLst>
                <a:gd name="adj" fmla="val 7503"/>
              </a:avLst>
            </a:prstGeom>
            <a:solidFill>
              <a:srgbClr val="8B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ed Hat Text Medium"/>
                <a:ea typeface="Red Hat Text Medium"/>
                <a:cs typeface="Red Hat Text Medium"/>
                <a:sym typeface="Red Hat Text Medium"/>
              </a:endParaRPr>
            </a:p>
          </p:txBody>
        </p:sp>
        <p:sp>
          <p:nvSpPr>
            <p:cNvPr id="1112" name="Google Shape;1112;p115"/>
            <p:cNvSpPr txBox="1"/>
            <p:nvPr/>
          </p:nvSpPr>
          <p:spPr>
            <a:xfrm>
              <a:off x="-1874111" y="1738213"/>
              <a:ext cx="10107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 b="1">
                  <a:solidFill>
                    <a:srgbClr val="FFFFFF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이벤트 도출</a:t>
              </a:r>
              <a:endParaRPr sz="1200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</p:grpSp>
      <p:sp>
        <p:nvSpPr>
          <p:cNvPr id="1113" name="Google Shape;1113;p115"/>
          <p:cNvSpPr/>
          <p:nvPr/>
        </p:nvSpPr>
        <p:spPr>
          <a:xfrm>
            <a:off x="939113" y="1574679"/>
            <a:ext cx="1257000" cy="338700"/>
          </a:xfrm>
          <a:prstGeom prst="roundRect">
            <a:avLst>
              <a:gd name="adj" fmla="val 7503"/>
            </a:avLst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ed Hat Text Medium"/>
              <a:ea typeface="Red Hat Text Medium"/>
              <a:cs typeface="Red Hat Text Medium"/>
              <a:sym typeface="Red Hat Text Medium"/>
            </a:endParaRPr>
          </a:p>
        </p:txBody>
      </p:sp>
      <p:sp>
        <p:nvSpPr>
          <p:cNvPr id="1114" name="Google Shape;1114;p115"/>
          <p:cNvSpPr txBox="1"/>
          <p:nvPr/>
        </p:nvSpPr>
        <p:spPr>
          <a:xfrm>
            <a:off x="939277" y="1559388"/>
            <a:ext cx="1257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초기 모형 구성</a:t>
            </a:r>
            <a:endParaRPr sz="1200">
              <a:solidFill>
                <a:srgbClr val="FFFFFF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115" name="Google Shape;1115;p115"/>
          <p:cNvSpPr/>
          <p:nvPr/>
        </p:nvSpPr>
        <p:spPr>
          <a:xfrm>
            <a:off x="938988" y="2904291"/>
            <a:ext cx="1257000" cy="338700"/>
          </a:xfrm>
          <a:prstGeom prst="roundRect">
            <a:avLst>
              <a:gd name="adj" fmla="val 7503"/>
            </a:avLst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ed Hat Text Medium"/>
              <a:ea typeface="Red Hat Text Medium"/>
              <a:cs typeface="Red Hat Text Medium"/>
              <a:sym typeface="Red Hat Text Medium"/>
            </a:endParaRPr>
          </a:p>
        </p:txBody>
      </p:sp>
      <p:sp>
        <p:nvSpPr>
          <p:cNvPr id="1116" name="Google Shape;1116;p115"/>
          <p:cNvSpPr txBox="1"/>
          <p:nvPr/>
        </p:nvSpPr>
        <p:spPr>
          <a:xfrm>
            <a:off x="939063" y="2889000"/>
            <a:ext cx="1257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요구사항 검증</a:t>
            </a:r>
            <a:endParaRPr sz="1200">
              <a:solidFill>
                <a:srgbClr val="FFFFFF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117" name="Google Shape;1117;p115"/>
          <p:cNvSpPr/>
          <p:nvPr/>
        </p:nvSpPr>
        <p:spPr>
          <a:xfrm>
            <a:off x="938975" y="3577379"/>
            <a:ext cx="1257000" cy="338700"/>
          </a:xfrm>
          <a:prstGeom prst="roundRect">
            <a:avLst>
              <a:gd name="adj" fmla="val 7503"/>
            </a:avLst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ed Hat Text Medium"/>
              <a:ea typeface="Red Hat Text Medium"/>
              <a:cs typeface="Red Hat Text Medium"/>
              <a:sym typeface="Red Hat Text Medium"/>
            </a:endParaRPr>
          </a:p>
        </p:txBody>
      </p:sp>
      <p:sp>
        <p:nvSpPr>
          <p:cNvPr id="1118" name="Google Shape;1118;p115"/>
          <p:cNvSpPr txBox="1"/>
          <p:nvPr/>
        </p:nvSpPr>
        <p:spPr>
          <a:xfrm>
            <a:off x="1062200" y="3562091"/>
            <a:ext cx="1010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연결성 수정</a:t>
            </a:r>
            <a:endParaRPr sz="1200">
              <a:solidFill>
                <a:srgbClr val="FFFFFF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119" name="Google Shape;1119;p115"/>
          <p:cNvSpPr/>
          <p:nvPr/>
        </p:nvSpPr>
        <p:spPr>
          <a:xfrm>
            <a:off x="939225" y="4268329"/>
            <a:ext cx="1257000" cy="338700"/>
          </a:xfrm>
          <a:prstGeom prst="roundRect">
            <a:avLst>
              <a:gd name="adj" fmla="val 7503"/>
            </a:avLst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ed Hat Text Medium"/>
              <a:ea typeface="Red Hat Text Medium"/>
              <a:cs typeface="Red Hat Text Medium"/>
              <a:sym typeface="Red Hat Text Medium"/>
            </a:endParaRPr>
          </a:p>
        </p:txBody>
      </p:sp>
      <p:sp>
        <p:nvSpPr>
          <p:cNvPr id="1120" name="Google Shape;1120;p115"/>
          <p:cNvSpPr txBox="1"/>
          <p:nvPr/>
        </p:nvSpPr>
        <p:spPr>
          <a:xfrm>
            <a:off x="939300" y="4253038"/>
            <a:ext cx="1257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스케줄러 추가</a:t>
            </a:r>
            <a:endParaRPr sz="1200">
              <a:solidFill>
                <a:srgbClr val="FFFFFF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121" name="Google Shape;1121;p115"/>
          <p:cNvSpPr txBox="1"/>
          <p:nvPr/>
        </p:nvSpPr>
        <p:spPr>
          <a:xfrm>
            <a:off x="1385150" y="390700"/>
            <a:ext cx="1585800" cy="2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7F7F7F"/>
                </a:solidFill>
                <a:latin typeface="Noto Sans KR"/>
                <a:ea typeface="Noto Sans KR"/>
                <a:cs typeface="Noto Sans KR"/>
                <a:sym typeface="Noto Sans KR"/>
              </a:rPr>
              <a:t>Event Storming</a:t>
            </a:r>
            <a:endParaRPr sz="11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7F7F7F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122" name="Google Shape;1122;p115"/>
          <p:cNvSpPr txBox="1"/>
          <p:nvPr/>
        </p:nvSpPr>
        <p:spPr>
          <a:xfrm>
            <a:off x="2695120" y="684100"/>
            <a:ext cx="2398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1">
                <a:solidFill>
                  <a:srgbClr val="26303A"/>
                </a:solidFill>
                <a:latin typeface="Noto Sans KR"/>
                <a:ea typeface="Noto Sans KR"/>
                <a:cs typeface="Noto Sans KR"/>
                <a:sym typeface="Noto Sans KR"/>
              </a:rPr>
              <a:t>독립적으로 서비스 분리</a:t>
            </a:r>
            <a:endParaRPr sz="1100" b="1">
              <a:solidFill>
                <a:srgbClr val="26303A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1123" name="Google Shape;1123;p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35925" y="1081350"/>
            <a:ext cx="6248139" cy="3166551"/>
          </a:xfrm>
          <a:prstGeom prst="rect">
            <a:avLst/>
          </a:prstGeom>
          <a:noFill/>
          <a:ln>
            <a:noFill/>
          </a:ln>
        </p:spPr>
      </p:pic>
      <p:sp>
        <p:nvSpPr>
          <p:cNvPr id="1124" name="Google Shape;1124;p115"/>
          <p:cNvSpPr txBox="1"/>
          <p:nvPr/>
        </p:nvSpPr>
        <p:spPr>
          <a:xfrm>
            <a:off x="450064" y="888642"/>
            <a:ext cx="2994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 b="1">
                <a:solidFill>
                  <a:schemeClr val="accent5"/>
                </a:solidFill>
                <a:latin typeface="Shippori Antique"/>
                <a:ea typeface="Shippori Antique"/>
                <a:cs typeface="Shippori Antique"/>
                <a:sym typeface="Shippori Antique"/>
              </a:rPr>
              <a:t>1</a:t>
            </a:r>
            <a:endParaRPr sz="700">
              <a:latin typeface="Shippori Antique"/>
              <a:ea typeface="Shippori Antique"/>
              <a:cs typeface="Shippori Antique"/>
              <a:sym typeface="Shippori Antique"/>
            </a:endParaRPr>
          </a:p>
        </p:txBody>
      </p:sp>
      <p:sp>
        <p:nvSpPr>
          <p:cNvPr id="1125" name="Google Shape;1125;p115"/>
          <p:cNvSpPr txBox="1"/>
          <p:nvPr/>
        </p:nvSpPr>
        <p:spPr>
          <a:xfrm>
            <a:off x="1062200" y="896442"/>
            <a:ext cx="1010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이벤트 도출</a:t>
            </a:r>
            <a:endParaRPr sz="1200">
              <a:solidFill>
                <a:srgbClr val="FFFFFF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126" name="Google Shape;1126;p115"/>
          <p:cNvSpPr txBox="1"/>
          <p:nvPr/>
        </p:nvSpPr>
        <p:spPr>
          <a:xfrm>
            <a:off x="450064" y="2232345"/>
            <a:ext cx="2994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 b="1">
                <a:solidFill>
                  <a:schemeClr val="accent5"/>
                </a:solidFill>
                <a:latin typeface="Shippori Antique"/>
                <a:ea typeface="Shippori Antique"/>
                <a:cs typeface="Shippori Antique"/>
                <a:sym typeface="Shippori Antique"/>
              </a:rPr>
              <a:t>3</a:t>
            </a:r>
            <a:endParaRPr sz="700">
              <a:latin typeface="Shippori Antique"/>
              <a:ea typeface="Shippori Antique"/>
              <a:cs typeface="Shippori Antique"/>
              <a:sym typeface="Shippori Antique"/>
            </a:endParaRPr>
          </a:p>
        </p:txBody>
      </p:sp>
      <p:sp>
        <p:nvSpPr>
          <p:cNvPr id="1127" name="Google Shape;1127;p115"/>
          <p:cNvSpPr txBox="1"/>
          <p:nvPr/>
        </p:nvSpPr>
        <p:spPr>
          <a:xfrm>
            <a:off x="939200" y="2224500"/>
            <a:ext cx="1257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컨택스트 매핑</a:t>
            </a:r>
            <a:endParaRPr sz="1200">
              <a:solidFill>
                <a:srgbClr val="FFFFFF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1128" name="Google Shape;1128;p1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35925" y="1008366"/>
            <a:ext cx="6269774" cy="3269759"/>
          </a:xfrm>
          <a:prstGeom prst="rect">
            <a:avLst/>
          </a:prstGeom>
          <a:noFill/>
          <a:ln>
            <a:noFill/>
          </a:ln>
        </p:spPr>
      </p:pic>
      <p:sp>
        <p:nvSpPr>
          <p:cNvPr id="1129" name="Google Shape;1129;p115"/>
          <p:cNvSpPr/>
          <p:nvPr/>
        </p:nvSpPr>
        <p:spPr>
          <a:xfrm>
            <a:off x="4231744" y="1008379"/>
            <a:ext cx="3241800" cy="3269700"/>
          </a:xfrm>
          <a:prstGeom prst="rect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ed Hat Text Medium"/>
              <a:ea typeface="Red Hat Text Medium"/>
              <a:cs typeface="Red Hat Text Medium"/>
              <a:sym typeface="Red Hat Text Medium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Google Shape;1134;p116"/>
          <p:cNvSpPr txBox="1"/>
          <p:nvPr/>
        </p:nvSpPr>
        <p:spPr>
          <a:xfrm>
            <a:off x="392179" y="226250"/>
            <a:ext cx="2074500" cy="5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 b="1">
                <a:solidFill>
                  <a:srgbClr val="119891"/>
                </a:solidFill>
                <a:latin typeface="Shippori Antique"/>
                <a:ea typeface="Shippori Antique"/>
                <a:cs typeface="Shippori Antique"/>
                <a:sym typeface="Shippori Antique"/>
              </a:rPr>
              <a:t>04 </a:t>
            </a:r>
            <a:r>
              <a:rPr lang="ko" sz="1300" b="1">
                <a:solidFill>
                  <a:srgbClr val="00284C"/>
                </a:solidFill>
                <a:latin typeface="Noto Sans KR"/>
                <a:ea typeface="Noto Sans KR"/>
                <a:cs typeface="Noto Sans KR"/>
                <a:sym typeface="Noto Sans KR"/>
              </a:rPr>
              <a:t>기능 구현</a:t>
            </a:r>
            <a:endParaRPr sz="1300" b="1">
              <a:solidFill>
                <a:srgbClr val="00284C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135" name="Google Shape;1135;p116"/>
          <p:cNvSpPr/>
          <p:nvPr/>
        </p:nvSpPr>
        <p:spPr>
          <a:xfrm>
            <a:off x="2420338" y="252156"/>
            <a:ext cx="2398200" cy="4639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ed Hat Text Medium"/>
              <a:ea typeface="Red Hat Text Medium"/>
              <a:cs typeface="Red Hat Text Medium"/>
              <a:sym typeface="Red Hat Text Medium"/>
            </a:endParaRPr>
          </a:p>
        </p:txBody>
      </p:sp>
      <p:cxnSp>
        <p:nvCxnSpPr>
          <p:cNvPr id="1136" name="Google Shape;1136;p116"/>
          <p:cNvCxnSpPr>
            <a:stCxn id="1137" idx="0"/>
            <a:endCxn id="1138" idx="2"/>
          </p:cNvCxnSpPr>
          <p:nvPr/>
        </p:nvCxnSpPr>
        <p:spPr>
          <a:xfrm rot="10800000">
            <a:off x="599470" y="1262900"/>
            <a:ext cx="0" cy="2985000"/>
          </a:xfrm>
          <a:prstGeom prst="straightConnector1">
            <a:avLst/>
          </a:prstGeom>
          <a:noFill/>
          <a:ln w="19050" cap="flat" cmpd="sng">
            <a:solidFill>
              <a:srgbClr val="435D7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39" name="Google Shape;1139;p116"/>
          <p:cNvSpPr/>
          <p:nvPr/>
        </p:nvSpPr>
        <p:spPr>
          <a:xfrm>
            <a:off x="938975" y="911730"/>
            <a:ext cx="1257000" cy="338700"/>
          </a:xfrm>
          <a:prstGeom prst="roundRect">
            <a:avLst>
              <a:gd name="adj" fmla="val 7503"/>
            </a:avLst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ed Hat Text Medium"/>
              <a:ea typeface="Red Hat Text Medium"/>
              <a:cs typeface="Red Hat Text Medium"/>
              <a:sym typeface="Red Hat Text Medium"/>
            </a:endParaRPr>
          </a:p>
        </p:txBody>
      </p:sp>
      <p:grpSp>
        <p:nvGrpSpPr>
          <p:cNvPr id="1140" name="Google Shape;1140;p116"/>
          <p:cNvGrpSpPr/>
          <p:nvPr/>
        </p:nvGrpSpPr>
        <p:grpSpPr>
          <a:xfrm rot="-5400000">
            <a:off x="417830" y="902907"/>
            <a:ext cx="363349" cy="356908"/>
            <a:chOff x="6999166" y="2292572"/>
            <a:chExt cx="792300" cy="792600"/>
          </a:xfrm>
        </p:grpSpPr>
        <p:sp>
          <p:nvSpPr>
            <p:cNvPr id="1138" name="Google Shape;1138;p116"/>
            <p:cNvSpPr/>
            <p:nvPr/>
          </p:nvSpPr>
          <p:spPr>
            <a:xfrm>
              <a:off x="6999166" y="2292572"/>
              <a:ext cx="792300" cy="792600"/>
            </a:xfrm>
            <a:prstGeom prst="ellipse">
              <a:avLst/>
            </a:prstGeom>
            <a:noFill/>
            <a:ln w="19050" cap="flat" cmpd="sng">
              <a:solidFill>
                <a:srgbClr val="BAC8D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/>
            </a:p>
          </p:txBody>
        </p:sp>
        <p:sp>
          <p:nvSpPr>
            <p:cNvPr id="1141" name="Google Shape;1141;p116"/>
            <p:cNvSpPr/>
            <p:nvPr/>
          </p:nvSpPr>
          <p:spPr>
            <a:xfrm>
              <a:off x="7100398" y="2393814"/>
              <a:ext cx="590100" cy="590100"/>
            </a:xfrm>
            <a:prstGeom prst="ellipse">
              <a:avLst/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/>
            </a:p>
          </p:txBody>
        </p:sp>
      </p:grpSp>
      <p:grpSp>
        <p:nvGrpSpPr>
          <p:cNvPr id="1142" name="Google Shape;1142;p116"/>
          <p:cNvGrpSpPr/>
          <p:nvPr/>
        </p:nvGrpSpPr>
        <p:grpSpPr>
          <a:xfrm>
            <a:off x="421023" y="1560494"/>
            <a:ext cx="356898" cy="384711"/>
            <a:chOff x="2336252" y="970728"/>
            <a:chExt cx="504094" cy="543300"/>
          </a:xfrm>
        </p:grpSpPr>
        <p:grpSp>
          <p:nvGrpSpPr>
            <p:cNvPr id="1143" name="Google Shape;1143;p116"/>
            <p:cNvGrpSpPr/>
            <p:nvPr/>
          </p:nvGrpSpPr>
          <p:grpSpPr>
            <a:xfrm rot="-5400000">
              <a:off x="2331712" y="976519"/>
              <a:ext cx="513173" cy="504094"/>
              <a:chOff x="5393704" y="2292572"/>
              <a:chExt cx="792300" cy="792600"/>
            </a:xfrm>
          </p:grpSpPr>
          <p:sp>
            <p:nvSpPr>
              <p:cNvPr id="1144" name="Google Shape;1144;p116"/>
              <p:cNvSpPr/>
              <p:nvPr/>
            </p:nvSpPr>
            <p:spPr>
              <a:xfrm>
                <a:off x="5393704" y="2292572"/>
                <a:ext cx="792300" cy="792600"/>
              </a:xfrm>
              <a:prstGeom prst="ellipse">
                <a:avLst/>
              </a:prstGeom>
              <a:noFill/>
              <a:ln w="19050" cap="flat" cmpd="sng">
                <a:solidFill>
                  <a:srgbClr val="BAC8D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/>
              </a:p>
            </p:txBody>
          </p:sp>
          <p:sp>
            <p:nvSpPr>
              <p:cNvPr id="1145" name="Google Shape;1145;p116"/>
              <p:cNvSpPr/>
              <p:nvPr/>
            </p:nvSpPr>
            <p:spPr>
              <a:xfrm>
                <a:off x="5494936" y="2393814"/>
                <a:ext cx="590100" cy="590100"/>
              </a:xfrm>
              <a:prstGeom prst="ellipse">
                <a:avLst/>
              </a:pr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/>
              </a:p>
            </p:txBody>
          </p:sp>
        </p:grpSp>
        <p:sp>
          <p:nvSpPr>
            <p:cNvPr id="1146" name="Google Shape;1146;p116"/>
            <p:cNvSpPr txBox="1"/>
            <p:nvPr/>
          </p:nvSpPr>
          <p:spPr>
            <a:xfrm>
              <a:off x="2377271" y="970728"/>
              <a:ext cx="422700" cy="543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300" b="1">
                  <a:solidFill>
                    <a:schemeClr val="accent5"/>
                  </a:solidFill>
                  <a:latin typeface="Shippori Antique"/>
                  <a:ea typeface="Shippori Antique"/>
                  <a:cs typeface="Shippori Antique"/>
                  <a:sym typeface="Shippori Antique"/>
                </a:rPr>
                <a:t>2</a:t>
              </a:r>
              <a:endParaRPr sz="700">
                <a:latin typeface="Shippori Antique"/>
                <a:ea typeface="Shippori Antique"/>
                <a:cs typeface="Shippori Antique"/>
                <a:sym typeface="Shippori Antique"/>
              </a:endParaRPr>
            </a:p>
          </p:txBody>
        </p:sp>
      </p:grpSp>
      <p:grpSp>
        <p:nvGrpSpPr>
          <p:cNvPr id="1147" name="Google Shape;1147;p116"/>
          <p:cNvGrpSpPr/>
          <p:nvPr/>
        </p:nvGrpSpPr>
        <p:grpSpPr>
          <a:xfrm rot="-5400000">
            <a:off x="417830" y="2236677"/>
            <a:ext cx="363349" cy="356908"/>
            <a:chOff x="5393704" y="2292572"/>
            <a:chExt cx="792300" cy="792600"/>
          </a:xfrm>
        </p:grpSpPr>
        <p:sp>
          <p:nvSpPr>
            <p:cNvPr id="1148" name="Google Shape;1148;p116"/>
            <p:cNvSpPr/>
            <p:nvPr/>
          </p:nvSpPr>
          <p:spPr>
            <a:xfrm>
              <a:off x="5393704" y="2292572"/>
              <a:ext cx="792300" cy="792600"/>
            </a:xfrm>
            <a:prstGeom prst="ellipse">
              <a:avLst/>
            </a:prstGeom>
            <a:noFill/>
            <a:ln w="19050" cap="flat" cmpd="sng">
              <a:solidFill>
                <a:srgbClr val="BAC8D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/>
            </a:p>
          </p:txBody>
        </p:sp>
        <p:sp>
          <p:nvSpPr>
            <p:cNvPr id="1149" name="Google Shape;1149;p116"/>
            <p:cNvSpPr/>
            <p:nvPr/>
          </p:nvSpPr>
          <p:spPr>
            <a:xfrm>
              <a:off x="5494936" y="2393814"/>
              <a:ext cx="590100" cy="590100"/>
            </a:xfrm>
            <a:prstGeom prst="ellipse">
              <a:avLst/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/>
            </a:p>
          </p:txBody>
        </p:sp>
      </p:grpSp>
      <p:grpSp>
        <p:nvGrpSpPr>
          <p:cNvPr id="1150" name="Google Shape;1150;p116"/>
          <p:cNvGrpSpPr/>
          <p:nvPr/>
        </p:nvGrpSpPr>
        <p:grpSpPr>
          <a:xfrm>
            <a:off x="421023" y="4247900"/>
            <a:ext cx="356898" cy="384711"/>
            <a:chOff x="7463452" y="970728"/>
            <a:chExt cx="504094" cy="543300"/>
          </a:xfrm>
        </p:grpSpPr>
        <p:grpSp>
          <p:nvGrpSpPr>
            <p:cNvPr id="1151" name="Google Shape;1151;p116"/>
            <p:cNvGrpSpPr/>
            <p:nvPr/>
          </p:nvGrpSpPr>
          <p:grpSpPr>
            <a:xfrm rot="-5400000">
              <a:off x="7458912" y="976519"/>
              <a:ext cx="513173" cy="504094"/>
              <a:chOff x="2182679" y="2292572"/>
              <a:chExt cx="792300" cy="792600"/>
            </a:xfrm>
          </p:grpSpPr>
          <p:sp>
            <p:nvSpPr>
              <p:cNvPr id="1152" name="Google Shape;1152;p116"/>
              <p:cNvSpPr/>
              <p:nvPr/>
            </p:nvSpPr>
            <p:spPr>
              <a:xfrm>
                <a:off x="2182679" y="2292572"/>
                <a:ext cx="792300" cy="792600"/>
              </a:xfrm>
              <a:prstGeom prst="ellipse">
                <a:avLst/>
              </a:prstGeom>
              <a:noFill/>
              <a:ln w="19050" cap="flat" cmpd="sng">
                <a:solidFill>
                  <a:srgbClr val="BAC8D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/>
              </a:p>
            </p:txBody>
          </p:sp>
          <p:sp>
            <p:nvSpPr>
              <p:cNvPr id="1153" name="Google Shape;1153;p116"/>
              <p:cNvSpPr/>
              <p:nvPr/>
            </p:nvSpPr>
            <p:spPr>
              <a:xfrm>
                <a:off x="2283911" y="2393814"/>
                <a:ext cx="590100" cy="590100"/>
              </a:xfrm>
              <a:prstGeom prst="ellipse">
                <a:avLst/>
              </a:pr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/>
              </a:p>
            </p:txBody>
          </p:sp>
        </p:grpSp>
        <p:sp>
          <p:nvSpPr>
            <p:cNvPr id="1137" name="Google Shape;1137;p116"/>
            <p:cNvSpPr txBox="1"/>
            <p:nvPr/>
          </p:nvSpPr>
          <p:spPr>
            <a:xfrm>
              <a:off x="7504146" y="970728"/>
              <a:ext cx="422700" cy="543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300" b="1">
                  <a:solidFill>
                    <a:schemeClr val="accent5"/>
                  </a:solidFill>
                  <a:latin typeface="Shippori Antique"/>
                  <a:ea typeface="Shippori Antique"/>
                  <a:cs typeface="Shippori Antique"/>
                  <a:sym typeface="Shippori Antique"/>
                </a:rPr>
                <a:t>6</a:t>
              </a:r>
              <a:endParaRPr sz="700">
                <a:latin typeface="Shippori Antique"/>
                <a:ea typeface="Shippori Antique"/>
                <a:cs typeface="Shippori Antique"/>
                <a:sym typeface="Shippori Antique"/>
              </a:endParaRPr>
            </a:p>
          </p:txBody>
        </p:sp>
      </p:grpSp>
      <p:grpSp>
        <p:nvGrpSpPr>
          <p:cNvPr id="1154" name="Google Shape;1154;p116"/>
          <p:cNvGrpSpPr/>
          <p:nvPr/>
        </p:nvGrpSpPr>
        <p:grpSpPr>
          <a:xfrm rot="-5400000">
            <a:off x="417830" y="2908412"/>
            <a:ext cx="363349" cy="356908"/>
            <a:chOff x="2182679" y="2292572"/>
            <a:chExt cx="792300" cy="792600"/>
          </a:xfrm>
        </p:grpSpPr>
        <p:sp>
          <p:nvSpPr>
            <p:cNvPr id="1155" name="Google Shape;1155;p116"/>
            <p:cNvSpPr/>
            <p:nvPr/>
          </p:nvSpPr>
          <p:spPr>
            <a:xfrm>
              <a:off x="2182679" y="2292572"/>
              <a:ext cx="792300" cy="792600"/>
            </a:xfrm>
            <a:prstGeom prst="ellipse">
              <a:avLst/>
            </a:prstGeom>
            <a:noFill/>
            <a:ln w="19050" cap="flat" cmpd="sng">
              <a:solidFill>
                <a:srgbClr val="BAC8D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/>
            </a:p>
          </p:txBody>
        </p:sp>
        <p:sp>
          <p:nvSpPr>
            <p:cNvPr id="1156" name="Google Shape;1156;p116"/>
            <p:cNvSpPr/>
            <p:nvPr/>
          </p:nvSpPr>
          <p:spPr>
            <a:xfrm>
              <a:off x="2283911" y="2393814"/>
              <a:ext cx="590100" cy="590100"/>
            </a:xfrm>
            <a:prstGeom prst="ellipse">
              <a:avLst/>
            </a:prstGeom>
            <a:solidFill>
              <a:srgbClr val="189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/>
            </a:p>
          </p:txBody>
        </p:sp>
      </p:grpSp>
      <p:grpSp>
        <p:nvGrpSpPr>
          <p:cNvPr id="1157" name="Google Shape;1157;p116"/>
          <p:cNvGrpSpPr/>
          <p:nvPr/>
        </p:nvGrpSpPr>
        <p:grpSpPr>
          <a:xfrm>
            <a:off x="421023" y="3576049"/>
            <a:ext cx="356898" cy="384711"/>
            <a:chOff x="6506877" y="970728"/>
            <a:chExt cx="504094" cy="543300"/>
          </a:xfrm>
        </p:grpSpPr>
        <p:grpSp>
          <p:nvGrpSpPr>
            <p:cNvPr id="1158" name="Google Shape;1158;p116"/>
            <p:cNvGrpSpPr/>
            <p:nvPr/>
          </p:nvGrpSpPr>
          <p:grpSpPr>
            <a:xfrm rot="-5400000">
              <a:off x="6502337" y="976519"/>
              <a:ext cx="513173" cy="504094"/>
              <a:chOff x="2182679" y="2292572"/>
              <a:chExt cx="792300" cy="792600"/>
            </a:xfrm>
          </p:grpSpPr>
          <p:sp>
            <p:nvSpPr>
              <p:cNvPr id="1159" name="Google Shape;1159;p116"/>
              <p:cNvSpPr/>
              <p:nvPr/>
            </p:nvSpPr>
            <p:spPr>
              <a:xfrm>
                <a:off x="2182679" y="2292572"/>
                <a:ext cx="792300" cy="792600"/>
              </a:xfrm>
              <a:prstGeom prst="ellipse">
                <a:avLst/>
              </a:prstGeom>
              <a:noFill/>
              <a:ln w="19050" cap="flat" cmpd="sng">
                <a:solidFill>
                  <a:srgbClr val="BAC8D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/>
              </a:p>
            </p:txBody>
          </p:sp>
          <p:sp>
            <p:nvSpPr>
              <p:cNvPr id="1160" name="Google Shape;1160;p116"/>
              <p:cNvSpPr/>
              <p:nvPr/>
            </p:nvSpPr>
            <p:spPr>
              <a:xfrm>
                <a:off x="2283911" y="2393814"/>
                <a:ext cx="590100" cy="590100"/>
              </a:xfrm>
              <a:prstGeom prst="ellipse">
                <a:avLst/>
              </a:pr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/>
              </a:p>
            </p:txBody>
          </p:sp>
        </p:grpSp>
        <p:sp>
          <p:nvSpPr>
            <p:cNvPr id="1161" name="Google Shape;1161;p116"/>
            <p:cNvSpPr txBox="1"/>
            <p:nvPr/>
          </p:nvSpPr>
          <p:spPr>
            <a:xfrm>
              <a:off x="6547571" y="970728"/>
              <a:ext cx="422700" cy="543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300" b="1">
                  <a:solidFill>
                    <a:schemeClr val="accent5"/>
                  </a:solidFill>
                  <a:latin typeface="Shippori Antique"/>
                  <a:ea typeface="Shippori Antique"/>
                  <a:cs typeface="Shippori Antique"/>
                  <a:sym typeface="Shippori Antique"/>
                </a:rPr>
                <a:t>5</a:t>
              </a:r>
              <a:endParaRPr sz="700">
                <a:latin typeface="Shippori Antique"/>
                <a:ea typeface="Shippori Antique"/>
                <a:cs typeface="Shippori Antique"/>
                <a:sym typeface="Shippori Antique"/>
              </a:endParaRPr>
            </a:p>
          </p:txBody>
        </p:sp>
      </p:grpSp>
      <p:cxnSp>
        <p:nvCxnSpPr>
          <p:cNvPr id="1162" name="Google Shape;1162;p116"/>
          <p:cNvCxnSpPr>
            <a:stCxn id="1138" idx="4"/>
            <a:endCxn id="1139" idx="1"/>
          </p:cNvCxnSpPr>
          <p:nvPr/>
        </p:nvCxnSpPr>
        <p:spPr>
          <a:xfrm rot="10800000" flipH="1">
            <a:off x="777958" y="1081061"/>
            <a:ext cx="161100" cy="300"/>
          </a:xfrm>
          <a:prstGeom prst="straightConnector1">
            <a:avLst/>
          </a:prstGeom>
          <a:noFill/>
          <a:ln w="9525" cap="flat" cmpd="sng">
            <a:solidFill>
              <a:srgbClr val="435D74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63" name="Google Shape;1163;p116"/>
          <p:cNvGrpSpPr/>
          <p:nvPr/>
        </p:nvGrpSpPr>
        <p:grpSpPr>
          <a:xfrm>
            <a:off x="939150" y="1561941"/>
            <a:ext cx="1257000" cy="369300"/>
            <a:chOff x="-1997336" y="1738213"/>
            <a:chExt cx="1257000" cy="369300"/>
          </a:xfrm>
        </p:grpSpPr>
        <p:sp>
          <p:nvSpPr>
            <p:cNvPr id="1164" name="Google Shape;1164;p116"/>
            <p:cNvSpPr/>
            <p:nvPr/>
          </p:nvSpPr>
          <p:spPr>
            <a:xfrm>
              <a:off x="-1997336" y="1753500"/>
              <a:ext cx="1257000" cy="338700"/>
            </a:xfrm>
            <a:prstGeom prst="roundRect">
              <a:avLst>
                <a:gd name="adj" fmla="val 7503"/>
              </a:avLst>
            </a:prstGeom>
            <a:solidFill>
              <a:srgbClr val="8B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ed Hat Text Medium"/>
                <a:ea typeface="Red Hat Text Medium"/>
                <a:cs typeface="Red Hat Text Medium"/>
                <a:sym typeface="Red Hat Text Medium"/>
              </a:endParaRPr>
            </a:p>
          </p:txBody>
        </p:sp>
        <p:sp>
          <p:nvSpPr>
            <p:cNvPr id="1165" name="Google Shape;1165;p116"/>
            <p:cNvSpPr txBox="1"/>
            <p:nvPr/>
          </p:nvSpPr>
          <p:spPr>
            <a:xfrm>
              <a:off x="-1874111" y="1738213"/>
              <a:ext cx="10107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 b="1">
                  <a:solidFill>
                    <a:srgbClr val="FFFFFF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이벤트 도출</a:t>
              </a:r>
              <a:endParaRPr sz="1200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</p:grpSp>
      <p:grpSp>
        <p:nvGrpSpPr>
          <p:cNvPr id="1166" name="Google Shape;1166;p116"/>
          <p:cNvGrpSpPr/>
          <p:nvPr/>
        </p:nvGrpSpPr>
        <p:grpSpPr>
          <a:xfrm>
            <a:off x="939013" y="3564641"/>
            <a:ext cx="1257000" cy="369300"/>
            <a:chOff x="-1997336" y="1738213"/>
            <a:chExt cx="1257000" cy="369300"/>
          </a:xfrm>
        </p:grpSpPr>
        <p:sp>
          <p:nvSpPr>
            <p:cNvPr id="1167" name="Google Shape;1167;p116"/>
            <p:cNvSpPr/>
            <p:nvPr/>
          </p:nvSpPr>
          <p:spPr>
            <a:xfrm>
              <a:off x="-1997336" y="1753500"/>
              <a:ext cx="1257000" cy="338700"/>
            </a:xfrm>
            <a:prstGeom prst="roundRect">
              <a:avLst>
                <a:gd name="adj" fmla="val 7503"/>
              </a:avLst>
            </a:prstGeom>
            <a:solidFill>
              <a:srgbClr val="8B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ed Hat Text Medium"/>
                <a:ea typeface="Red Hat Text Medium"/>
                <a:cs typeface="Red Hat Text Medium"/>
                <a:sym typeface="Red Hat Text Medium"/>
              </a:endParaRPr>
            </a:p>
          </p:txBody>
        </p:sp>
        <p:sp>
          <p:nvSpPr>
            <p:cNvPr id="1168" name="Google Shape;1168;p116"/>
            <p:cNvSpPr txBox="1"/>
            <p:nvPr/>
          </p:nvSpPr>
          <p:spPr>
            <a:xfrm>
              <a:off x="-1874111" y="1738213"/>
              <a:ext cx="10107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 b="1">
                  <a:solidFill>
                    <a:srgbClr val="FFFFFF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이벤트 도출</a:t>
              </a:r>
              <a:endParaRPr sz="1200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</p:grpSp>
      <p:grpSp>
        <p:nvGrpSpPr>
          <p:cNvPr id="1169" name="Google Shape;1169;p116"/>
          <p:cNvGrpSpPr/>
          <p:nvPr/>
        </p:nvGrpSpPr>
        <p:grpSpPr>
          <a:xfrm>
            <a:off x="939263" y="4255591"/>
            <a:ext cx="1257000" cy="369300"/>
            <a:chOff x="-1997336" y="1738213"/>
            <a:chExt cx="1257000" cy="369300"/>
          </a:xfrm>
        </p:grpSpPr>
        <p:sp>
          <p:nvSpPr>
            <p:cNvPr id="1170" name="Google Shape;1170;p116"/>
            <p:cNvSpPr/>
            <p:nvPr/>
          </p:nvSpPr>
          <p:spPr>
            <a:xfrm>
              <a:off x="-1997336" y="1753500"/>
              <a:ext cx="1257000" cy="338700"/>
            </a:xfrm>
            <a:prstGeom prst="roundRect">
              <a:avLst>
                <a:gd name="adj" fmla="val 7503"/>
              </a:avLst>
            </a:prstGeom>
            <a:solidFill>
              <a:srgbClr val="8B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ed Hat Text Medium"/>
                <a:ea typeface="Red Hat Text Medium"/>
                <a:cs typeface="Red Hat Text Medium"/>
                <a:sym typeface="Red Hat Text Medium"/>
              </a:endParaRPr>
            </a:p>
          </p:txBody>
        </p:sp>
        <p:sp>
          <p:nvSpPr>
            <p:cNvPr id="1171" name="Google Shape;1171;p116"/>
            <p:cNvSpPr txBox="1"/>
            <p:nvPr/>
          </p:nvSpPr>
          <p:spPr>
            <a:xfrm>
              <a:off x="-1874111" y="1738213"/>
              <a:ext cx="10107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 b="1">
                  <a:solidFill>
                    <a:srgbClr val="FFFFFF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이벤트 도출</a:t>
              </a:r>
              <a:endParaRPr sz="1200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</p:grpSp>
      <p:sp>
        <p:nvSpPr>
          <p:cNvPr id="1172" name="Google Shape;1172;p116"/>
          <p:cNvSpPr/>
          <p:nvPr/>
        </p:nvSpPr>
        <p:spPr>
          <a:xfrm>
            <a:off x="939025" y="2906841"/>
            <a:ext cx="1257000" cy="338700"/>
          </a:xfrm>
          <a:prstGeom prst="roundRect">
            <a:avLst>
              <a:gd name="adj" fmla="val 7503"/>
            </a:avLst>
          </a:prstGeom>
          <a:solidFill>
            <a:srgbClr val="8BC4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ed Hat Text Medium"/>
              <a:ea typeface="Red Hat Text Medium"/>
              <a:cs typeface="Red Hat Text Medium"/>
              <a:sym typeface="Red Hat Text Medium"/>
            </a:endParaRPr>
          </a:p>
        </p:txBody>
      </p:sp>
      <p:sp>
        <p:nvSpPr>
          <p:cNvPr id="1173" name="Google Shape;1173;p116"/>
          <p:cNvSpPr/>
          <p:nvPr/>
        </p:nvSpPr>
        <p:spPr>
          <a:xfrm>
            <a:off x="939113" y="1574679"/>
            <a:ext cx="1257000" cy="338700"/>
          </a:xfrm>
          <a:prstGeom prst="roundRect">
            <a:avLst>
              <a:gd name="adj" fmla="val 7503"/>
            </a:avLst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ed Hat Text Medium"/>
              <a:ea typeface="Red Hat Text Medium"/>
              <a:cs typeface="Red Hat Text Medium"/>
              <a:sym typeface="Red Hat Text Medium"/>
            </a:endParaRPr>
          </a:p>
        </p:txBody>
      </p:sp>
      <p:sp>
        <p:nvSpPr>
          <p:cNvPr id="1174" name="Google Shape;1174;p116"/>
          <p:cNvSpPr txBox="1"/>
          <p:nvPr/>
        </p:nvSpPr>
        <p:spPr>
          <a:xfrm>
            <a:off x="939277" y="1559388"/>
            <a:ext cx="1257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초기 모형 구성</a:t>
            </a:r>
            <a:endParaRPr sz="1200">
              <a:solidFill>
                <a:srgbClr val="FFFFFF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175" name="Google Shape;1175;p116"/>
          <p:cNvSpPr/>
          <p:nvPr/>
        </p:nvSpPr>
        <p:spPr>
          <a:xfrm>
            <a:off x="938975" y="3577379"/>
            <a:ext cx="1257000" cy="338700"/>
          </a:xfrm>
          <a:prstGeom prst="roundRect">
            <a:avLst>
              <a:gd name="adj" fmla="val 7503"/>
            </a:avLst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ed Hat Text Medium"/>
              <a:ea typeface="Red Hat Text Medium"/>
              <a:cs typeface="Red Hat Text Medium"/>
              <a:sym typeface="Red Hat Text Medium"/>
            </a:endParaRPr>
          </a:p>
        </p:txBody>
      </p:sp>
      <p:sp>
        <p:nvSpPr>
          <p:cNvPr id="1176" name="Google Shape;1176;p116"/>
          <p:cNvSpPr txBox="1"/>
          <p:nvPr/>
        </p:nvSpPr>
        <p:spPr>
          <a:xfrm>
            <a:off x="1062200" y="3562091"/>
            <a:ext cx="1010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연결성 수정</a:t>
            </a:r>
            <a:endParaRPr sz="1200">
              <a:solidFill>
                <a:srgbClr val="FFFFFF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177" name="Google Shape;1177;p116"/>
          <p:cNvSpPr/>
          <p:nvPr/>
        </p:nvSpPr>
        <p:spPr>
          <a:xfrm>
            <a:off x="939225" y="4268329"/>
            <a:ext cx="1257000" cy="338700"/>
          </a:xfrm>
          <a:prstGeom prst="roundRect">
            <a:avLst>
              <a:gd name="adj" fmla="val 7503"/>
            </a:avLst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ed Hat Text Medium"/>
              <a:ea typeface="Red Hat Text Medium"/>
              <a:cs typeface="Red Hat Text Medium"/>
              <a:sym typeface="Red Hat Text Medium"/>
            </a:endParaRPr>
          </a:p>
        </p:txBody>
      </p:sp>
      <p:sp>
        <p:nvSpPr>
          <p:cNvPr id="1178" name="Google Shape;1178;p116"/>
          <p:cNvSpPr txBox="1"/>
          <p:nvPr/>
        </p:nvSpPr>
        <p:spPr>
          <a:xfrm>
            <a:off x="939300" y="4253038"/>
            <a:ext cx="1257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스케줄러 추가</a:t>
            </a:r>
            <a:endParaRPr sz="1200">
              <a:solidFill>
                <a:srgbClr val="FFFFFF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179" name="Google Shape;1179;p116"/>
          <p:cNvSpPr txBox="1"/>
          <p:nvPr/>
        </p:nvSpPr>
        <p:spPr>
          <a:xfrm>
            <a:off x="1385150" y="390700"/>
            <a:ext cx="1585800" cy="2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7F7F7F"/>
                </a:solidFill>
                <a:latin typeface="Noto Sans KR"/>
                <a:ea typeface="Noto Sans KR"/>
                <a:cs typeface="Noto Sans KR"/>
                <a:sym typeface="Noto Sans KR"/>
              </a:rPr>
              <a:t>Event Storming</a:t>
            </a:r>
            <a:endParaRPr sz="11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7F7F7F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180" name="Google Shape;1180;p116"/>
          <p:cNvSpPr txBox="1"/>
          <p:nvPr/>
        </p:nvSpPr>
        <p:spPr>
          <a:xfrm>
            <a:off x="2695120" y="684100"/>
            <a:ext cx="2398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1">
                <a:solidFill>
                  <a:srgbClr val="26303A"/>
                </a:solidFill>
                <a:latin typeface="Noto Sans KR"/>
                <a:ea typeface="Noto Sans KR"/>
                <a:cs typeface="Noto Sans KR"/>
                <a:sym typeface="Noto Sans KR"/>
              </a:rPr>
              <a:t>ReadModel 최적화</a:t>
            </a:r>
            <a:endParaRPr sz="1100" b="1">
              <a:solidFill>
                <a:srgbClr val="26303A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1181" name="Google Shape;1181;p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35925" y="1081350"/>
            <a:ext cx="6248139" cy="3166551"/>
          </a:xfrm>
          <a:prstGeom prst="rect">
            <a:avLst/>
          </a:prstGeom>
          <a:noFill/>
          <a:ln>
            <a:noFill/>
          </a:ln>
        </p:spPr>
      </p:pic>
      <p:sp>
        <p:nvSpPr>
          <p:cNvPr id="1182" name="Google Shape;1182;p116"/>
          <p:cNvSpPr txBox="1"/>
          <p:nvPr/>
        </p:nvSpPr>
        <p:spPr>
          <a:xfrm>
            <a:off x="450064" y="888642"/>
            <a:ext cx="2994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 b="1">
                <a:solidFill>
                  <a:schemeClr val="accent5"/>
                </a:solidFill>
                <a:latin typeface="Shippori Antique"/>
                <a:ea typeface="Shippori Antique"/>
                <a:cs typeface="Shippori Antique"/>
                <a:sym typeface="Shippori Antique"/>
              </a:rPr>
              <a:t>1</a:t>
            </a:r>
            <a:endParaRPr sz="700">
              <a:latin typeface="Shippori Antique"/>
              <a:ea typeface="Shippori Antique"/>
              <a:cs typeface="Shippori Antique"/>
              <a:sym typeface="Shippori Antique"/>
            </a:endParaRPr>
          </a:p>
        </p:txBody>
      </p:sp>
      <p:sp>
        <p:nvSpPr>
          <p:cNvPr id="1183" name="Google Shape;1183;p116"/>
          <p:cNvSpPr txBox="1"/>
          <p:nvPr/>
        </p:nvSpPr>
        <p:spPr>
          <a:xfrm>
            <a:off x="1062200" y="896442"/>
            <a:ext cx="1010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이벤트 도출</a:t>
            </a:r>
            <a:endParaRPr sz="1200">
              <a:solidFill>
                <a:srgbClr val="FFFFFF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184" name="Google Shape;1184;p116"/>
          <p:cNvSpPr txBox="1"/>
          <p:nvPr/>
        </p:nvSpPr>
        <p:spPr>
          <a:xfrm>
            <a:off x="450064" y="2232345"/>
            <a:ext cx="2994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 b="1">
                <a:solidFill>
                  <a:schemeClr val="accent5"/>
                </a:solidFill>
                <a:latin typeface="Shippori Antique"/>
                <a:ea typeface="Shippori Antique"/>
                <a:cs typeface="Shippori Antique"/>
                <a:sym typeface="Shippori Antique"/>
              </a:rPr>
              <a:t>3</a:t>
            </a:r>
            <a:endParaRPr sz="700">
              <a:latin typeface="Shippori Antique"/>
              <a:ea typeface="Shippori Antique"/>
              <a:cs typeface="Shippori Antique"/>
              <a:sym typeface="Shippori Antique"/>
            </a:endParaRPr>
          </a:p>
        </p:txBody>
      </p:sp>
      <p:grpSp>
        <p:nvGrpSpPr>
          <p:cNvPr id="1185" name="Google Shape;1185;p116"/>
          <p:cNvGrpSpPr/>
          <p:nvPr/>
        </p:nvGrpSpPr>
        <p:grpSpPr>
          <a:xfrm>
            <a:off x="939088" y="2227054"/>
            <a:ext cx="1257000" cy="369300"/>
            <a:chOff x="-1997336" y="1738213"/>
            <a:chExt cx="1257000" cy="369300"/>
          </a:xfrm>
        </p:grpSpPr>
        <p:sp>
          <p:nvSpPr>
            <p:cNvPr id="1186" name="Google Shape;1186;p116"/>
            <p:cNvSpPr/>
            <p:nvPr/>
          </p:nvSpPr>
          <p:spPr>
            <a:xfrm>
              <a:off x="-1997336" y="1753500"/>
              <a:ext cx="1257000" cy="338700"/>
            </a:xfrm>
            <a:prstGeom prst="roundRect">
              <a:avLst>
                <a:gd name="adj" fmla="val 7503"/>
              </a:avLst>
            </a:prstGeom>
            <a:solidFill>
              <a:srgbClr val="8B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ed Hat Text Medium"/>
                <a:ea typeface="Red Hat Text Medium"/>
                <a:cs typeface="Red Hat Text Medium"/>
                <a:sym typeface="Red Hat Text Medium"/>
              </a:endParaRPr>
            </a:p>
          </p:txBody>
        </p:sp>
        <p:sp>
          <p:nvSpPr>
            <p:cNvPr id="1187" name="Google Shape;1187;p116"/>
            <p:cNvSpPr txBox="1"/>
            <p:nvPr/>
          </p:nvSpPr>
          <p:spPr>
            <a:xfrm>
              <a:off x="-1874111" y="1738213"/>
              <a:ext cx="10107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 b="1">
                  <a:solidFill>
                    <a:srgbClr val="FFFFFF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이벤트 도출</a:t>
              </a:r>
              <a:endParaRPr sz="1200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</p:grpSp>
      <p:sp>
        <p:nvSpPr>
          <p:cNvPr id="1188" name="Google Shape;1188;p116"/>
          <p:cNvSpPr/>
          <p:nvPr/>
        </p:nvSpPr>
        <p:spPr>
          <a:xfrm>
            <a:off x="939050" y="2239791"/>
            <a:ext cx="1257000" cy="338700"/>
          </a:xfrm>
          <a:prstGeom prst="roundRect">
            <a:avLst>
              <a:gd name="adj" fmla="val 7503"/>
            </a:avLst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ed Hat Text Medium"/>
              <a:ea typeface="Red Hat Text Medium"/>
              <a:cs typeface="Red Hat Text Medium"/>
              <a:sym typeface="Red Hat Text Medium"/>
            </a:endParaRPr>
          </a:p>
        </p:txBody>
      </p:sp>
      <p:sp>
        <p:nvSpPr>
          <p:cNvPr id="1189" name="Google Shape;1189;p116"/>
          <p:cNvSpPr txBox="1"/>
          <p:nvPr/>
        </p:nvSpPr>
        <p:spPr>
          <a:xfrm>
            <a:off x="939200" y="2224500"/>
            <a:ext cx="1257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컨택스트 매핑</a:t>
            </a:r>
            <a:endParaRPr sz="1200">
              <a:solidFill>
                <a:srgbClr val="FFFFFF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1190" name="Google Shape;1190;p116"/>
          <p:cNvPicPr preferRelativeResize="0"/>
          <p:nvPr/>
        </p:nvPicPr>
        <p:blipFill rotWithShape="1">
          <a:blip r:embed="rId4">
            <a:alphaModFix/>
          </a:blip>
          <a:srcRect r="3025"/>
          <a:stretch/>
        </p:blipFill>
        <p:spPr>
          <a:xfrm>
            <a:off x="2536075" y="974050"/>
            <a:ext cx="6248151" cy="3381158"/>
          </a:xfrm>
          <a:prstGeom prst="rect">
            <a:avLst/>
          </a:prstGeom>
          <a:noFill/>
          <a:ln>
            <a:noFill/>
          </a:ln>
        </p:spPr>
      </p:pic>
      <p:sp>
        <p:nvSpPr>
          <p:cNvPr id="1191" name="Google Shape;1191;p116"/>
          <p:cNvSpPr txBox="1"/>
          <p:nvPr/>
        </p:nvSpPr>
        <p:spPr>
          <a:xfrm>
            <a:off x="440512" y="2904197"/>
            <a:ext cx="2994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 b="1">
                <a:solidFill>
                  <a:schemeClr val="accent5"/>
                </a:solidFill>
                <a:latin typeface="Shippori Antique"/>
                <a:ea typeface="Shippori Antique"/>
                <a:cs typeface="Shippori Antique"/>
                <a:sym typeface="Shippori Antique"/>
              </a:rPr>
              <a:t>4</a:t>
            </a:r>
            <a:endParaRPr sz="700">
              <a:latin typeface="Shippori Antique"/>
              <a:ea typeface="Shippori Antique"/>
              <a:cs typeface="Shippori Antique"/>
              <a:sym typeface="Shippori Antique"/>
            </a:endParaRPr>
          </a:p>
        </p:txBody>
      </p:sp>
      <p:sp>
        <p:nvSpPr>
          <p:cNvPr id="1192" name="Google Shape;1192;p116"/>
          <p:cNvSpPr txBox="1"/>
          <p:nvPr/>
        </p:nvSpPr>
        <p:spPr>
          <a:xfrm>
            <a:off x="939063" y="2889000"/>
            <a:ext cx="1257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요구사항 검증</a:t>
            </a:r>
            <a:endParaRPr sz="1200">
              <a:solidFill>
                <a:srgbClr val="FFFFFF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7" name="Google Shape;1197;p117"/>
          <p:cNvSpPr txBox="1"/>
          <p:nvPr/>
        </p:nvSpPr>
        <p:spPr>
          <a:xfrm>
            <a:off x="392179" y="226250"/>
            <a:ext cx="2074500" cy="5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 b="1">
                <a:solidFill>
                  <a:srgbClr val="119891"/>
                </a:solidFill>
                <a:latin typeface="Shippori Antique"/>
                <a:ea typeface="Shippori Antique"/>
                <a:cs typeface="Shippori Antique"/>
                <a:sym typeface="Shippori Antique"/>
              </a:rPr>
              <a:t>04 </a:t>
            </a:r>
            <a:r>
              <a:rPr lang="ko" sz="1300" b="1">
                <a:solidFill>
                  <a:srgbClr val="00284C"/>
                </a:solidFill>
                <a:latin typeface="Noto Sans KR"/>
                <a:ea typeface="Noto Sans KR"/>
                <a:cs typeface="Noto Sans KR"/>
                <a:sym typeface="Noto Sans KR"/>
              </a:rPr>
              <a:t>기능 구현</a:t>
            </a:r>
            <a:endParaRPr sz="1300" b="1">
              <a:solidFill>
                <a:srgbClr val="00284C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198" name="Google Shape;1198;p117"/>
          <p:cNvSpPr/>
          <p:nvPr/>
        </p:nvSpPr>
        <p:spPr>
          <a:xfrm>
            <a:off x="2420338" y="252156"/>
            <a:ext cx="2398200" cy="4639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ed Hat Text Medium"/>
              <a:ea typeface="Red Hat Text Medium"/>
              <a:cs typeface="Red Hat Text Medium"/>
              <a:sym typeface="Red Hat Text Medium"/>
            </a:endParaRPr>
          </a:p>
        </p:txBody>
      </p:sp>
      <p:cxnSp>
        <p:nvCxnSpPr>
          <p:cNvPr id="1199" name="Google Shape;1199;p117"/>
          <p:cNvCxnSpPr>
            <a:stCxn id="1200" idx="0"/>
            <a:endCxn id="1201" idx="2"/>
          </p:cNvCxnSpPr>
          <p:nvPr/>
        </p:nvCxnSpPr>
        <p:spPr>
          <a:xfrm rot="10800000">
            <a:off x="599470" y="1262900"/>
            <a:ext cx="0" cy="2985000"/>
          </a:xfrm>
          <a:prstGeom prst="straightConnector1">
            <a:avLst/>
          </a:prstGeom>
          <a:noFill/>
          <a:ln w="19050" cap="flat" cmpd="sng">
            <a:solidFill>
              <a:srgbClr val="435D7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02" name="Google Shape;1202;p117"/>
          <p:cNvSpPr/>
          <p:nvPr/>
        </p:nvSpPr>
        <p:spPr>
          <a:xfrm>
            <a:off x="938975" y="911730"/>
            <a:ext cx="1257000" cy="338700"/>
          </a:xfrm>
          <a:prstGeom prst="roundRect">
            <a:avLst>
              <a:gd name="adj" fmla="val 7503"/>
            </a:avLst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ed Hat Text Medium"/>
              <a:ea typeface="Red Hat Text Medium"/>
              <a:cs typeface="Red Hat Text Medium"/>
              <a:sym typeface="Red Hat Text Medium"/>
            </a:endParaRPr>
          </a:p>
        </p:txBody>
      </p:sp>
      <p:grpSp>
        <p:nvGrpSpPr>
          <p:cNvPr id="1203" name="Google Shape;1203;p117"/>
          <p:cNvGrpSpPr/>
          <p:nvPr/>
        </p:nvGrpSpPr>
        <p:grpSpPr>
          <a:xfrm rot="-5400000">
            <a:off x="417830" y="902907"/>
            <a:ext cx="363349" cy="356908"/>
            <a:chOff x="6999166" y="2292572"/>
            <a:chExt cx="792300" cy="792600"/>
          </a:xfrm>
        </p:grpSpPr>
        <p:sp>
          <p:nvSpPr>
            <p:cNvPr id="1201" name="Google Shape;1201;p117"/>
            <p:cNvSpPr/>
            <p:nvPr/>
          </p:nvSpPr>
          <p:spPr>
            <a:xfrm>
              <a:off x="6999166" y="2292572"/>
              <a:ext cx="792300" cy="792600"/>
            </a:xfrm>
            <a:prstGeom prst="ellipse">
              <a:avLst/>
            </a:prstGeom>
            <a:noFill/>
            <a:ln w="19050" cap="flat" cmpd="sng">
              <a:solidFill>
                <a:srgbClr val="BAC8D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/>
            </a:p>
          </p:txBody>
        </p:sp>
        <p:sp>
          <p:nvSpPr>
            <p:cNvPr id="1204" name="Google Shape;1204;p117"/>
            <p:cNvSpPr/>
            <p:nvPr/>
          </p:nvSpPr>
          <p:spPr>
            <a:xfrm>
              <a:off x="7100398" y="2393814"/>
              <a:ext cx="590100" cy="590100"/>
            </a:xfrm>
            <a:prstGeom prst="ellipse">
              <a:avLst/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/>
            </a:p>
          </p:txBody>
        </p:sp>
      </p:grpSp>
      <p:grpSp>
        <p:nvGrpSpPr>
          <p:cNvPr id="1205" name="Google Shape;1205;p117"/>
          <p:cNvGrpSpPr/>
          <p:nvPr/>
        </p:nvGrpSpPr>
        <p:grpSpPr>
          <a:xfrm>
            <a:off x="421023" y="1560494"/>
            <a:ext cx="356898" cy="384711"/>
            <a:chOff x="2336252" y="970728"/>
            <a:chExt cx="504094" cy="543300"/>
          </a:xfrm>
        </p:grpSpPr>
        <p:grpSp>
          <p:nvGrpSpPr>
            <p:cNvPr id="1206" name="Google Shape;1206;p117"/>
            <p:cNvGrpSpPr/>
            <p:nvPr/>
          </p:nvGrpSpPr>
          <p:grpSpPr>
            <a:xfrm rot="-5400000">
              <a:off x="2331712" y="976519"/>
              <a:ext cx="513173" cy="504094"/>
              <a:chOff x="5393704" y="2292572"/>
              <a:chExt cx="792300" cy="792600"/>
            </a:xfrm>
          </p:grpSpPr>
          <p:sp>
            <p:nvSpPr>
              <p:cNvPr id="1207" name="Google Shape;1207;p117"/>
              <p:cNvSpPr/>
              <p:nvPr/>
            </p:nvSpPr>
            <p:spPr>
              <a:xfrm>
                <a:off x="5393704" y="2292572"/>
                <a:ext cx="792300" cy="792600"/>
              </a:xfrm>
              <a:prstGeom prst="ellipse">
                <a:avLst/>
              </a:prstGeom>
              <a:noFill/>
              <a:ln w="19050" cap="flat" cmpd="sng">
                <a:solidFill>
                  <a:srgbClr val="BAC8D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/>
              </a:p>
            </p:txBody>
          </p:sp>
          <p:sp>
            <p:nvSpPr>
              <p:cNvPr id="1208" name="Google Shape;1208;p117"/>
              <p:cNvSpPr/>
              <p:nvPr/>
            </p:nvSpPr>
            <p:spPr>
              <a:xfrm>
                <a:off x="5494936" y="2393814"/>
                <a:ext cx="590100" cy="590100"/>
              </a:xfrm>
              <a:prstGeom prst="ellipse">
                <a:avLst/>
              </a:pr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/>
              </a:p>
            </p:txBody>
          </p:sp>
        </p:grpSp>
        <p:sp>
          <p:nvSpPr>
            <p:cNvPr id="1209" name="Google Shape;1209;p117"/>
            <p:cNvSpPr txBox="1"/>
            <p:nvPr/>
          </p:nvSpPr>
          <p:spPr>
            <a:xfrm>
              <a:off x="2377271" y="970728"/>
              <a:ext cx="422700" cy="543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300" b="1">
                  <a:solidFill>
                    <a:schemeClr val="accent5"/>
                  </a:solidFill>
                  <a:latin typeface="Shippori Antique"/>
                  <a:ea typeface="Shippori Antique"/>
                  <a:cs typeface="Shippori Antique"/>
                  <a:sym typeface="Shippori Antique"/>
                </a:rPr>
                <a:t>2</a:t>
              </a:r>
              <a:endParaRPr sz="700">
                <a:latin typeface="Shippori Antique"/>
                <a:ea typeface="Shippori Antique"/>
                <a:cs typeface="Shippori Antique"/>
                <a:sym typeface="Shippori Antique"/>
              </a:endParaRPr>
            </a:p>
          </p:txBody>
        </p:sp>
      </p:grpSp>
      <p:grpSp>
        <p:nvGrpSpPr>
          <p:cNvPr id="1210" name="Google Shape;1210;p117"/>
          <p:cNvGrpSpPr/>
          <p:nvPr/>
        </p:nvGrpSpPr>
        <p:grpSpPr>
          <a:xfrm rot="-5400000">
            <a:off x="417830" y="2236677"/>
            <a:ext cx="363349" cy="356908"/>
            <a:chOff x="5393704" y="2292572"/>
            <a:chExt cx="792300" cy="792600"/>
          </a:xfrm>
        </p:grpSpPr>
        <p:sp>
          <p:nvSpPr>
            <p:cNvPr id="1211" name="Google Shape;1211;p117"/>
            <p:cNvSpPr/>
            <p:nvPr/>
          </p:nvSpPr>
          <p:spPr>
            <a:xfrm>
              <a:off x="5393704" y="2292572"/>
              <a:ext cx="792300" cy="792600"/>
            </a:xfrm>
            <a:prstGeom prst="ellipse">
              <a:avLst/>
            </a:prstGeom>
            <a:noFill/>
            <a:ln w="19050" cap="flat" cmpd="sng">
              <a:solidFill>
                <a:srgbClr val="BAC8D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/>
            </a:p>
          </p:txBody>
        </p:sp>
        <p:sp>
          <p:nvSpPr>
            <p:cNvPr id="1212" name="Google Shape;1212;p117"/>
            <p:cNvSpPr/>
            <p:nvPr/>
          </p:nvSpPr>
          <p:spPr>
            <a:xfrm>
              <a:off x="5494936" y="2393814"/>
              <a:ext cx="590100" cy="590100"/>
            </a:xfrm>
            <a:prstGeom prst="ellipse">
              <a:avLst/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/>
            </a:p>
          </p:txBody>
        </p:sp>
      </p:grpSp>
      <p:grpSp>
        <p:nvGrpSpPr>
          <p:cNvPr id="1213" name="Google Shape;1213;p117"/>
          <p:cNvGrpSpPr/>
          <p:nvPr/>
        </p:nvGrpSpPr>
        <p:grpSpPr>
          <a:xfrm>
            <a:off x="421023" y="4247900"/>
            <a:ext cx="356898" cy="384711"/>
            <a:chOff x="7463452" y="970728"/>
            <a:chExt cx="504094" cy="543300"/>
          </a:xfrm>
        </p:grpSpPr>
        <p:grpSp>
          <p:nvGrpSpPr>
            <p:cNvPr id="1214" name="Google Shape;1214;p117"/>
            <p:cNvGrpSpPr/>
            <p:nvPr/>
          </p:nvGrpSpPr>
          <p:grpSpPr>
            <a:xfrm rot="-5400000">
              <a:off x="7458912" y="976519"/>
              <a:ext cx="513173" cy="504094"/>
              <a:chOff x="2182679" y="2292572"/>
              <a:chExt cx="792300" cy="792600"/>
            </a:xfrm>
          </p:grpSpPr>
          <p:sp>
            <p:nvSpPr>
              <p:cNvPr id="1215" name="Google Shape;1215;p117"/>
              <p:cNvSpPr/>
              <p:nvPr/>
            </p:nvSpPr>
            <p:spPr>
              <a:xfrm>
                <a:off x="2182679" y="2292572"/>
                <a:ext cx="792300" cy="792600"/>
              </a:xfrm>
              <a:prstGeom prst="ellipse">
                <a:avLst/>
              </a:prstGeom>
              <a:noFill/>
              <a:ln w="19050" cap="flat" cmpd="sng">
                <a:solidFill>
                  <a:srgbClr val="BAC8D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/>
              </a:p>
            </p:txBody>
          </p:sp>
          <p:sp>
            <p:nvSpPr>
              <p:cNvPr id="1216" name="Google Shape;1216;p117"/>
              <p:cNvSpPr/>
              <p:nvPr/>
            </p:nvSpPr>
            <p:spPr>
              <a:xfrm>
                <a:off x="2283911" y="2393814"/>
                <a:ext cx="590100" cy="590100"/>
              </a:xfrm>
              <a:prstGeom prst="ellipse">
                <a:avLst/>
              </a:pr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/>
              </a:p>
            </p:txBody>
          </p:sp>
        </p:grpSp>
        <p:sp>
          <p:nvSpPr>
            <p:cNvPr id="1200" name="Google Shape;1200;p117"/>
            <p:cNvSpPr txBox="1"/>
            <p:nvPr/>
          </p:nvSpPr>
          <p:spPr>
            <a:xfrm>
              <a:off x="7504146" y="970728"/>
              <a:ext cx="422700" cy="543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300" b="1">
                  <a:solidFill>
                    <a:schemeClr val="accent5"/>
                  </a:solidFill>
                  <a:latin typeface="Shippori Antique"/>
                  <a:ea typeface="Shippori Antique"/>
                  <a:cs typeface="Shippori Antique"/>
                  <a:sym typeface="Shippori Antique"/>
                </a:rPr>
                <a:t>6</a:t>
              </a:r>
              <a:endParaRPr sz="700">
                <a:latin typeface="Shippori Antique"/>
                <a:ea typeface="Shippori Antique"/>
                <a:cs typeface="Shippori Antique"/>
                <a:sym typeface="Shippori Antique"/>
              </a:endParaRPr>
            </a:p>
          </p:txBody>
        </p:sp>
      </p:grpSp>
      <p:grpSp>
        <p:nvGrpSpPr>
          <p:cNvPr id="1217" name="Google Shape;1217;p117"/>
          <p:cNvGrpSpPr/>
          <p:nvPr/>
        </p:nvGrpSpPr>
        <p:grpSpPr>
          <a:xfrm rot="-5400000">
            <a:off x="417783" y="3580175"/>
            <a:ext cx="363378" cy="356898"/>
            <a:chOff x="2182679" y="2292572"/>
            <a:chExt cx="792300" cy="792600"/>
          </a:xfrm>
        </p:grpSpPr>
        <p:sp>
          <p:nvSpPr>
            <p:cNvPr id="1218" name="Google Shape;1218;p117"/>
            <p:cNvSpPr/>
            <p:nvPr/>
          </p:nvSpPr>
          <p:spPr>
            <a:xfrm>
              <a:off x="2182679" y="2292572"/>
              <a:ext cx="792300" cy="792600"/>
            </a:xfrm>
            <a:prstGeom prst="ellipse">
              <a:avLst/>
            </a:prstGeom>
            <a:noFill/>
            <a:ln w="19050" cap="flat" cmpd="sng">
              <a:solidFill>
                <a:srgbClr val="BAC8D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/>
            </a:p>
          </p:txBody>
        </p:sp>
        <p:sp>
          <p:nvSpPr>
            <p:cNvPr id="1219" name="Google Shape;1219;p117"/>
            <p:cNvSpPr/>
            <p:nvPr/>
          </p:nvSpPr>
          <p:spPr>
            <a:xfrm>
              <a:off x="2283911" y="2393814"/>
              <a:ext cx="590100" cy="590100"/>
            </a:xfrm>
            <a:prstGeom prst="ellipse">
              <a:avLst/>
            </a:prstGeom>
            <a:solidFill>
              <a:srgbClr val="189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/>
            </a:p>
          </p:txBody>
        </p:sp>
      </p:grpSp>
      <p:cxnSp>
        <p:nvCxnSpPr>
          <p:cNvPr id="1220" name="Google Shape;1220;p117"/>
          <p:cNvCxnSpPr>
            <a:stCxn id="1201" idx="4"/>
            <a:endCxn id="1202" idx="1"/>
          </p:cNvCxnSpPr>
          <p:nvPr/>
        </p:nvCxnSpPr>
        <p:spPr>
          <a:xfrm rot="10800000" flipH="1">
            <a:off x="777958" y="1081061"/>
            <a:ext cx="161100" cy="300"/>
          </a:xfrm>
          <a:prstGeom prst="straightConnector1">
            <a:avLst/>
          </a:prstGeom>
          <a:noFill/>
          <a:ln w="9525" cap="flat" cmpd="sng">
            <a:solidFill>
              <a:srgbClr val="435D74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21" name="Google Shape;1221;p117"/>
          <p:cNvGrpSpPr/>
          <p:nvPr/>
        </p:nvGrpSpPr>
        <p:grpSpPr>
          <a:xfrm>
            <a:off x="939150" y="1561941"/>
            <a:ext cx="1257000" cy="369300"/>
            <a:chOff x="-1997336" y="1738213"/>
            <a:chExt cx="1257000" cy="369300"/>
          </a:xfrm>
        </p:grpSpPr>
        <p:sp>
          <p:nvSpPr>
            <p:cNvPr id="1222" name="Google Shape;1222;p117"/>
            <p:cNvSpPr/>
            <p:nvPr/>
          </p:nvSpPr>
          <p:spPr>
            <a:xfrm>
              <a:off x="-1997336" y="1753500"/>
              <a:ext cx="1257000" cy="338700"/>
            </a:xfrm>
            <a:prstGeom prst="roundRect">
              <a:avLst>
                <a:gd name="adj" fmla="val 7503"/>
              </a:avLst>
            </a:prstGeom>
            <a:solidFill>
              <a:srgbClr val="8B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ed Hat Text Medium"/>
                <a:ea typeface="Red Hat Text Medium"/>
                <a:cs typeface="Red Hat Text Medium"/>
                <a:sym typeface="Red Hat Text Medium"/>
              </a:endParaRPr>
            </a:p>
          </p:txBody>
        </p:sp>
        <p:sp>
          <p:nvSpPr>
            <p:cNvPr id="1223" name="Google Shape;1223;p117"/>
            <p:cNvSpPr txBox="1"/>
            <p:nvPr/>
          </p:nvSpPr>
          <p:spPr>
            <a:xfrm>
              <a:off x="-1874111" y="1738213"/>
              <a:ext cx="10107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 b="1">
                  <a:solidFill>
                    <a:srgbClr val="FFFFFF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이벤트 도출</a:t>
              </a:r>
              <a:endParaRPr sz="1200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</p:grpSp>
      <p:sp>
        <p:nvSpPr>
          <p:cNvPr id="1224" name="Google Shape;1224;p117"/>
          <p:cNvSpPr/>
          <p:nvPr/>
        </p:nvSpPr>
        <p:spPr>
          <a:xfrm>
            <a:off x="939013" y="3579929"/>
            <a:ext cx="1257000" cy="338700"/>
          </a:xfrm>
          <a:prstGeom prst="roundRect">
            <a:avLst>
              <a:gd name="adj" fmla="val 7503"/>
            </a:avLst>
          </a:prstGeom>
          <a:solidFill>
            <a:srgbClr val="8BC4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ed Hat Text Medium"/>
              <a:ea typeface="Red Hat Text Medium"/>
              <a:cs typeface="Red Hat Text Medium"/>
              <a:sym typeface="Red Hat Text Medium"/>
            </a:endParaRPr>
          </a:p>
        </p:txBody>
      </p:sp>
      <p:grpSp>
        <p:nvGrpSpPr>
          <p:cNvPr id="1225" name="Google Shape;1225;p117"/>
          <p:cNvGrpSpPr/>
          <p:nvPr/>
        </p:nvGrpSpPr>
        <p:grpSpPr>
          <a:xfrm>
            <a:off x="939263" y="4255591"/>
            <a:ext cx="1257000" cy="369300"/>
            <a:chOff x="-1997336" y="1738213"/>
            <a:chExt cx="1257000" cy="369300"/>
          </a:xfrm>
        </p:grpSpPr>
        <p:sp>
          <p:nvSpPr>
            <p:cNvPr id="1226" name="Google Shape;1226;p117"/>
            <p:cNvSpPr/>
            <p:nvPr/>
          </p:nvSpPr>
          <p:spPr>
            <a:xfrm>
              <a:off x="-1997336" y="1753500"/>
              <a:ext cx="1257000" cy="338700"/>
            </a:xfrm>
            <a:prstGeom prst="roundRect">
              <a:avLst>
                <a:gd name="adj" fmla="val 7503"/>
              </a:avLst>
            </a:prstGeom>
            <a:solidFill>
              <a:srgbClr val="8B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ed Hat Text Medium"/>
                <a:ea typeface="Red Hat Text Medium"/>
                <a:cs typeface="Red Hat Text Medium"/>
                <a:sym typeface="Red Hat Text Medium"/>
              </a:endParaRPr>
            </a:p>
          </p:txBody>
        </p:sp>
        <p:sp>
          <p:nvSpPr>
            <p:cNvPr id="1227" name="Google Shape;1227;p117"/>
            <p:cNvSpPr txBox="1"/>
            <p:nvPr/>
          </p:nvSpPr>
          <p:spPr>
            <a:xfrm>
              <a:off x="-1874111" y="1738213"/>
              <a:ext cx="10107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 b="1">
                  <a:solidFill>
                    <a:srgbClr val="FFFFFF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이벤트 도출</a:t>
              </a:r>
              <a:endParaRPr sz="1200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</p:grpSp>
      <p:sp>
        <p:nvSpPr>
          <p:cNvPr id="1228" name="Google Shape;1228;p117"/>
          <p:cNvSpPr/>
          <p:nvPr/>
        </p:nvSpPr>
        <p:spPr>
          <a:xfrm>
            <a:off x="939113" y="1574679"/>
            <a:ext cx="1257000" cy="338700"/>
          </a:xfrm>
          <a:prstGeom prst="roundRect">
            <a:avLst>
              <a:gd name="adj" fmla="val 7503"/>
            </a:avLst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ed Hat Text Medium"/>
              <a:ea typeface="Red Hat Text Medium"/>
              <a:cs typeface="Red Hat Text Medium"/>
              <a:sym typeface="Red Hat Text Medium"/>
            </a:endParaRPr>
          </a:p>
        </p:txBody>
      </p:sp>
      <p:sp>
        <p:nvSpPr>
          <p:cNvPr id="1229" name="Google Shape;1229;p117"/>
          <p:cNvSpPr txBox="1"/>
          <p:nvPr/>
        </p:nvSpPr>
        <p:spPr>
          <a:xfrm>
            <a:off x="939277" y="1559388"/>
            <a:ext cx="1257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초기 모형 구성</a:t>
            </a:r>
            <a:endParaRPr sz="1200">
              <a:solidFill>
                <a:srgbClr val="FFFFFF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230" name="Google Shape;1230;p117"/>
          <p:cNvSpPr/>
          <p:nvPr/>
        </p:nvSpPr>
        <p:spPr>
          <a:xfrm>
            <a:off x="939225" y="4268329"/>
            <a:ext cx="1257000" cy="338700"/>
          </a:xfrm>
          <a:prstGeom prst="roundRect">
            <a:avLst>
              <a:gd name="adj" fmla="val 7503"/>
            </a:avLst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ed Hat Text Medium"/>
              <a:ea typeface="Red Hat Text Medium"/>
              <a:cs typeface="Red Hat Text Medium"/>
              <a:sym typeface="Red Hat Text Medium"/>
            </a:endParaRPr>
          </a:p>
        </p:txBody>
      </p:sp>
      <p:sp>
        <p:nvSpPr>
          <p:cNvPr id="1231" name="Google Shape;1231;p117"/>
          <p:cNvSpPr txBox="1"/>
          <p:nvPr/>
        </p:nvSpPr>
        <p:spPr>
          <a:xfrm>
            <a:off x="939300" y="4253038"/>
            <a:ext cx="1257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스케줄러 추가</a:t>
            </a:r>
            <a:endParaRPr sz="1200">
              <a:solidFill>
                <a:srgbClr val="FFFFFF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232" name="Google Shape;1232;p117"/>
          <p:cNvSpPr txBox="1"/>
          <p:nvPr/>
        </p:nvSpPr>
        <p:spPr>
          <a:xfrm>
            <a:off x="1385150" y="390700"/>
            <a:ext cx="1585800" cy="2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7F7F7F"/>
                </a:solidFill>
                <a:latin typeface="Noto Sans KR"/>
                <a:ea typeface="Noto Sans KR"/>
                <a:cs typeface="Noto Sans KR"/>
                <a:sym typeface="Noto Sans KR"/>
              </a:rPr>
              <a:t>Event Storming</a:t>
            </a:r>
            <a:endParaRPr sz="11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7F7F7F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233" name="Google Shape;1233;p117"/>
          <p:cNvSpPr txBox="1"/>
          <p:nvPr/>
        </p:nvSpPr>
        <p:spPr>
          <a:xfrm>
            <a:off x="2695129" y="684100"/>
            <a:ext cx="42555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1">
                <a:solidFill>
                  <a:srgbClr val="26303A"/>
                </a:solidFill>
                <a:latin typeface="Noto Sans KR"/>
                <a:ea typeface="Noto Sans KR"/>
                <a:cs typeface="Noto Sans KR"/>
                <a:sym typeface="Noto Sans KR"/>
              </a:rPr>
              <a:t>policy를 통해 consulting과 feedback/report 간의 연결성 보완</a:t>
            </a:r>
            <a:endParaRPr sz="1100" b="1">
              <a:solidFill>
                <a:srgbClr val="26303A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234" name="Google Shape;1234;p117"/>
          <p:cNvSpPr txBox="1"/>
          <p:nvPr/>
        </p:nvSpPr>
        <p:spPr>
          <a:xfrm>
            <a:off x="450064" y="888642"/>
            <a:ext cx="2994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 b="1">
                <a:solidFill>
                  <a:schemeClr val="accent5"/>
                </a:solidFill>
                <a:latin typeface="Shippori Antique"/>
                <a:ea typeface="Shippori Antique"/>
                <a:cs typeface="Shippori Antique"/>
                <a:sym typeface="Shippori Antique"/>
              </a:rPr>
              <a:t>1</a:t>
            </a:r>
            <a:endParaRPr sz="700">
              <a:latin typeface="Shippori Antique"/>
              <a:ea typeface="Shippori Antique"/>
              <a:cs typeface="Shippori Antique"/>
              <a:sym typeface="Shippori Antique"/>
            </a:endParaRPr>
          </a:p>
        </p:txBody>
      </p:sp>
      <p:sp>
        <p:nvSpPr>
          <p:cNvPr id="1235" name="Google Shape;1235;p117"/>
          <p:cNvSpPr txBox="1"/>
          <p:nvPr/>
        </p:nvSpPr>
        <p:spPr>
          <a:xfrm>
            <a:off x="1062200" y="896442"/>
            <a:ext cx="1010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이벤트 도출</a:t>
            </a:r>
            <a:endParaRPr sz="1200">
              <a:solidFill>
                <a:srgbClr val="FFFFFF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236" name="Google Shape;1236;p117"/>
          <p:cNvSpPr txBox="1"/>
          <p:nvPr/>
        </p:nvSpPr>
        <p:spPr>
          <a:xfrm>
            <a:off x="450064" y="2232345"/>
            <a:ext cx="2994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 b="1">
                <a:solidFill>
                  <a:schemeClr val="accent5"/>
                </a:solidFill>
                <a:latin typeface="Shippori Antique"/>
                <a:ea typeface="Shippori Antique"/>
                <a:cs typeface="Shippori Antique"/>
                <a:sym typeface="Shippori Antique"/>
              </a:rPr>
              <a:t>3</a:t>
            </a:r>
            <a:endParaRPr sz="700">
              <a:latin typeface="Shippori Antique"/>
              <a:ea typeface="Shippori Antique"/>
              <a:cs typeface="Shippori Antique"/>
              <a:sym typeface="Shippori Antique"/>
            </a:endParaRPr>
          </a:p>
        </p:txBody>
      </p:sp>
      <p:grpSp>
        <p:nvGrpSpPr>
          <p:cNvPr id="1237" name="Google Shape;1237;p117"/>
          <p:cNvGrpSpPr/>
          <p:nvPr/>
        </p:nvGrpSpPr>
        <p:grpSpPr>
          <a:xfrm>
            <a:off x="939088" y="2227054"/>
            <a:ext cx="1257000" cy="369300"/>
            <a:chOff x="-1997336" y="1738213"/>
            <a:chExt cx="1257000" cy="369300"/>
          </a:xfrm>
        </p:grpSpPr>
        <p:sp>
          <p:nvSpPr>
            <p:cNvPr id="1238" name="Google Shape;1238;p117"/>
            <p:cNvSpPr/>
            <p:nvPr/>
          </p:nvSpPr>
          <p:spPr>
            <a:xfrm>
              <a:off x="-1997336" y="1753500"/>
              <a:ext cx="1257000" cy="338700"/>
            </a:xfrm>
            <a:prstGeom prst="roundRect">
              <a:avLst>
                <a:gd name="adj" fmla="val 7503"/>
              </a:avLst>
            </a:prstGeom>
            <a:solidFill>
              <a:srgbClr val="8B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ed Hat Text Medium"/>
                <a:ea typeface="Red Hat Text Medium"/>
                <a:cs typeface="Red Hat Text Medium"/>
                <a:sym typeface="Red Hat Text Medium"/>
              </a:endParaRPr>
            </a:p>
          </p:txBody>
        </p:sp>
        <p:sp>
          <p:nvSpPr>
            <p:cNvPr id="1239" name="Google Shape;1239;p117"/>
            <p:cNvSpPr txBox="1"/>
            <p:nvPr/>
          </p:nvSpPr>
          <p:spPr>
            <a:xfrm>
              <a:off x="-1874111" y="1738213"/>
              <a:ext cx="10107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 b="1">
                  <a:solidFill>
                    <a:srgbClr val="FFFFFF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이벤트 도출</a:t>
              </a:r>
              <a:endParaRPr sz="1200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</p:grpSp>
      <p:sp>
        <p:nvSpPr>
          <p:cNvPr id="1240" name="Google Shape;1240;p117"/>
          <p:cNvSpPr/>
          <p:nvPr/>
        </p:nvSpPr>
        <p:spPr>
          <a:xfrm>
            <a:off x="939050" y="2239791"/>
            <a:ext cx="1257000" cy="338700"/>
          </a:xfrm>
          <a:prstGeom prst="roundRect">
            <a:avLst>
              <a:gd name="adj" fmla="val 7503"/>
            </a:avLst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ed Hat Text Medium"/>
              <a:ea typeface="Red Hat Text Medium"/>
              <a:cs typeface="Red Hat Text Medium"/>
              <a:sym typeface="Red Hat Text Medium"/>
            </a:endParaRPr>
          </a:p>
        </p:txBody>
      </p:sp>
      <p:sp>
        <p:nvSpPr>
          <p:cNvPr id="1241" name="Google Shape;1241;p117"/>
          <p:cNvSpPr txBox="1"/>
          <p:nvPr/>
        </p:nvSpPr>
        <p:spPr>
          <a:xfrm>
            <a:off x="939200" y="2224500"/>
            <a:ext cx="1257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컨택스트 매핑</a:t>
            </a:r>
            <a:endParaRPr sz="1200">
              <a:solidFill>
                <a:srgbClr val="FFFFFF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grpSp>
        <p:nvGrpSpPr>
          <p:cNvPr id="1242" name="Google Shape;1242;p117"/>
          <p:cNvGrpSpPr/>
          <p:nvPr/>
        </p:nvGrpSpPr>
        <p:grpSpPr>
          <a:xfrm>
            <a:off x="421023" y="2904197"/>
            <a:ext cx="356898" cy="384711"/>
            <a:chOff x="5370452" y="970728"/>
            <a:chExt cx="504094" cy="543300"/>
          </a:xfrm>
        </p:grpSpPr>
        <p:grpSp>
          <p:nvGrpSpPr>
            <p:cNvPr id="1243" name="Google Shape;1243;p117"/>
            <p:cNvGrpSpPr/>
            <p:nvPr/>
          </p:nvGrpSpPr>
          <p:grpSpPr>
            <a:xfrm rot="-5400000">
              <a:off x="5365912" y="976519"/>
              <a:ext cx="513173" cy="504094"/>
              <a:chOff x="2182679" y="2292572"/>
              <a:chExt cx="792300" cy="792600"/>
            </a:xfrm>
          </p:grpSpPr>
          <p:sp>
            <p:nvSpPr>
              <p:cNvPr id="1244" name="Google Shape;1244;p117"/>
              <p:cNvSpPr/>
              <p:nvPr/>
            </p:nvSpPr>
            <p:spPr>
              <a:xfrm>
                <a:off x="2182679" y="2292572"/>
                <a:ext cx="792300" cy="792600"/>
              </a:xfrm>
              <a:prstGeom prst="ellipse">
                <a:avLst/>
              </a:prstGeom>
              <a:noFill/>
              <a:ln w="19050" cap="flat" cmpd="sng">
                <a:solidFill>
                  <a:srgbClr val="BAC8D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/>
              </a:p>
            </p:txBody>
          </p:sp>
          <p:sp>
            <p:nvSpPr>
              <p:cNvPr id="1245" name="Google Shape;1245;p117"/>
              <p:cNvSpPr/>
              <p:nvPr/>
            </p:nvSpPr>
            <p:spPr>
              <a:xfrm>
                <a:off x="2283911" y="2393814"/>
                <a:ext cx="590100" cy="590100"/>
              </a:xfrm>
              <a:prstGeom prst="ellipse">
                <a:avLst/>
              </a:pr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/>
              </a:p>
            </p:txBody>
          </p:sp>
        </p:grpSp>
        <p:sp>
          <p:nvSpPr>
            <p:cNvPr id="1246" name="Google Shape;1246;p117"/>
            <p:cNvSpPr txBox="1"/>
            <p:nvPr/>
          </p:nvSpPr>
          <p:spPr>
            <a:xfrm>
              <a:off x="5397979" y="970728"/>
              <a:ext cx="422700" cy="543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300" b="1">
                  <a:solidFill>
                    <a:schemeClr val="accent5"/>
                  </a:solidFill>
                  <a:latin typeface="Shippori Antique"/>
                  <a:ea typeface="Shippori Antique"/>
                  <a:cs typeface="Shippori Antique"/>
                  <a:sym typeface="Shippori Antique"/>
                </a:rPr>
                <a:t>4</a:t>
              </a:r>
              <a:endParaRPr sz="700">
                <a:latin typeface="Shippori Antique"/>
                <a:ea typeface="Shippori Antique"/>
                <a:cs typeface="Shippori Antique"/>
                <a:sym typeface="Shippori Antique"/>
              </a:endParaRPr>
            </a:p>
          </p:txBody>
        </p:sp>
      </p:grpSp>
      <p:grpSp>
        <p:nvGrpSpPr>
          <p:cNvPr id="1247" name="Google Shape;1247;p117"/>
          <p:cNvGrpSpPr/>
          <p:nvPr/>
        </p:nvGrpSpPr>
        <p:grpSpPr>
          <a:xfrm>
            <a:off x="939025" y="2891554"/>
            <a:ext cx="1257000" cy="369300"/>
            <a:chOff x="-1997336" y="1738213"/>
            <a:chExt cx="1257000" cy="369300"/>
          </a:xfrm>
        </p:grpSpPr>
        <p:sp>
          <p:nvSpPr>
            <p:cNvPr id="1248" name="Google Shape;1248;p117"/>
            <p:cNvSpPr/>
            <p:nvPr/>
          </p:nvSpPr>
          <p:spPr>
            <a:xfrm>
              <a:off x="-1997336" y="1753500"/>
              <a:ext cx="1257000" cy="338700"/>
            </a:xfrm>
            <a:prstGeom prst="roundRect">
              <a:avLst>
                <a:gd name="adj" fmla="val 7503"/>
              </a:avLst>
            </a:prstGeom>
            <a:solidFill>
              <a:srgbClr val="8B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ed Hat Text Medium"/>
                <a:ea typeface="Red Hat Text Medium"/>
                <a:cs typeface="Red Hat Text Medium"/>
                <a:sym typeface="Red Hat Text Medium"/>
              </a:endParaRPr>
            </a:p>
          </p:txBody>
        </p:sp>
        <p:sp>
          <p:nvSpPr>
            <p:cNvPr id="1249" name="Google Shape;1249;p117"/>
            <p:cNvSpPr txBox="1"/>
            <p:nvPr/>
          </p:nvSpPr>
          <p:spPr>
            <a:xfrm>
              <a:off x="-1874111" y="1738213"/>
              <a:ext cx="10107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 b="1">
                  <a:solidFill>
                    <a:srgbClr val="FFFFFF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이벤트 도출</a:t>
              </a:r>
              <a:endParaRPr sz="1200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</p:grpSp>
      <p:sp>
        <p:nvSpPr>
          <p:cNvPr id="1250" name="Google Shape;1250;p117"/>
          <p:cNvSpPr/>
          <p:nvPr/>
        </p:nvSpPr>
        <p:spPr>
          <a:xfrm>
            <a:off x="938988" y="2904291"/>
            <a:ext cx="1257000" cy="338700"/>
          </a:xfrm>
          <a:prstGeom prst="roundRect">
            <a:avLst>
              <a:gd name="adj" fmla="val 7503"/>
            </a:avLst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ed Hat Text Medium"/>
              <a:ea typeface="Red Hat Text Medium"/>
              <a:cs typeface="Red Hat Text Medium"/>
              <a:sym typeface="Red Hat Text Medium"/>
            </a:endParaRPr>
          </a:p>
        </p:txBody>
      </p:sp>
      <p:sp>
        <p:nvSpPr>
          <p:cNvPr id="1251" name="Google Shape;1251;p117"/>
          <p:cNvSpPr txBox="1"/>
          <p:nvPr/>
        </p:nvSpPr>
        <p:spPr>
          <a:xfrm>
            <a:off x="939063" y="2889000"/>
            <a:ext cx="1257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요구사항 검증</a:t>
            </a:r>
            <a:endParaRPr sz="1200">
              <a:solidFill>
                <a:srgbClr val="FFFFFF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252" name="Google Shape;1252;p117"/>
          <p:cNvSpPr txBox="1"/>
          <p:nvPr/>
        </p:nvSpPr>
        <p:spPr>
          <a:xfrm>
            <a:off x="449834" y="3576049"/>
            <a:ext cx="2994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 b="1">
                <a:solidFill>
                  <a:schemeClr val="accent5"/>
                </a:solidFill>
                <a:latin typeface="Shippori Antique"/>
                <a:ea typeface="Shippori Antique"/>
                <a:cs typeface="Shippori Antique"/>
                <a:sym typeface="Shippori Antique"/>
              </a:rPr>
              <a:t>5</a:t>
            </a:r>
            <a:endParaRPr sz="700">
              <a:latin typeface="Shippori Antique"/>
              <a:ea typeface="Shippori Antique"/>
              <a:cs typeface="Shippori Antique"/>
              <a:sym typeface="Shippori Antique"/>
            </a:endParaRPr>
          </a:p>
        </p:txBody>
      </p:sp>
      <p:sp>
        <p:nvSpPr>
          <p:cNvPr id="1253" name="Google Shape;1253;p117"/>
          <p:cNvSpPr txBox="1"/>
          <p:nvPr/>
        </p:nvSpPr>
        <p:spPr>
          <a:xfrm>
            <a:off x="1062200" y="3562091"/>
            <a:ext cx="1010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연결성 수정</a:t>
            </a:r>
            <a:endParaRPr sz="1200">
              <a:solidFill>
                <a:srgbClr val="FFFFFF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1254" name="Google Shape;1254;p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9904" y="1119080"/>
            <a:ext cx="6317549" cy="3069571"/>
          </a:xfrm>
          <a:prstGeom prst="rect">
            <a:avLst/>
          </a:prstGeom>
          <a:noFill/>
          <a:ln>
            <a:noFill/>
          </a:ln>
        </p:spPr>
      </p:pic>
      <p:sp>
        <p:nvSpPr>
          <p:cNvPr id="1255" name="Google Shape;1255;p117"/>
          <p:cNvSpPr/>
          <p:nvPr/>
        </p:nvSpPr>
        <p:spPr>
          <a:xfrm>
            <a:off x="6536075" y="1406850"/>
            <a:ext cx="553800" cy="417900"/>
          </a:xfrm>
          <a:prstGeom prst="rect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ed Hat Text Medium"/>
              <a:ea typeface="Red Hat Text Medium"/>
              <a:cs typeface="Red Hat Text Medium"/>
              <a:sym typeface="Red Hat Text Medium"/>
            </a:endParaRPr>
          </a:p>
        </p:txBody>
      </p:sp>
      <p:sp>
        <p:nvSpPr>
          <p:cNvPr id="1256" name="Google Shape;1256;p117"/>
          <p:cNvSpPr/>
          <p:nvPr/>
        </p:nvSpPr>
        <p:spPr>
          <a:xfrm>
            <a:off x="8140150" y="1406850"/>
            <a:ext cx="553800" cy="417900"/>
          </a:xfrm>
          <a:prstGeom prst="rect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ed Hat Text Medium"/>
              <a:ea typeface="Red Hat Text Medium"/>
              <a:cs typeface="Red Hat Text Medium"/>
              <a:sym typeface="Red Hat Text Medium"/>
            </a:endParaRPr>
          </a:p>
        </p:txBody>
      </p:sp>
      <p:sp>
        <p:nvSpPr>
          <p:cNvPr id="1257" name="Google Shape;1257;p117"/>
          <p:cNvSpPr/>
          <p:nvPr/>
        </p:nvSpPr>
        <p:spPr>
          <a:xfrm>
            <a:off x="4926350" y="3096850"/>
            <a:ext cx="553800" cy="417900"/>
          </a:xfrm>
          <a:prstGeom prst="rect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ed Hat Text Medium"/>
              <a:ea typeface="Red Hat Text Medium"/>
              <a:cs typeface="Red Hat Text Medium"/>
              <a:sym typeface="Red Hat Text Medium"/>
            </a:endParaRPr>
          </a:p>
        </p:txBody>
      </p:sp>
      <p:cxnSp>
        <p:nvCxnSpPr>
          <p:cNvPr id="1258" name="Google Shape;1258;p117"/>
          <p:cNvCxnSpPr>
            <a:stCxn id="1257" idx="3"/>
            <a:endCxn id="1255" idx="0"/>
          </p:cNvCxnSpPr>
          <p:nvPr/>
        </p:nvCxnSpPr>
        <p:spPr>
          <a:xfrm rot="10800000" flipH="1">
            <a:off x="5480150" y="1406800"/>
            <a:ext cx="1332900" cy="1899000"/>
          </a:xfrm>
          <a:prstGeom prst="bentConnector4">
            <a:avLst>
              <a:gd name="adj1" fmla="val 8024"/>
              <a:gd name="adj2" fmla="val 112537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59" name="Google Shape;1259;p117"/>
          <p:cNvCxnSpPr>
            <a:stCxn id="1257" idx="3"/>
            <a:endCxn id="1256" idx="0"/>
          </p:cNvCxnSpPr>
          <p:nvPr/>
        </p:nvCxnSpPr>
        <p:spPr>
          <a:xfrm rot="10800000" flipH="1">
            <a:off x="5480150" y="1406800"/>
            <a:ext cx="2937000" cy="1899000"/>
          </a:xfrm>
          <a:prstGeom prst="bentConnector4">
            <a:avLst>
              <a:gd name="adj1" fmla="val 58310"/>
              <a:gd name="adj2" fmla="val 112537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" name="Google Shape;1264;p118"/>
          <p:cNvSpPr txBox="1"/>
          <p:nvPr/>
        </p:nvSpPr>
        <p:spPr>
          <a:xfrm>
            <a:off x="392179" y="226250"/>
            <a:ext cx="2074500" cy="5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 b="1">
                <a:solidFill>
                  <a:srgbClr val="119891"/>
                </a:solidFill>
                <a:latin typeface="Shippori Antique"/>
                <a:ea typeface="Shippori Antique"/>
                <a:cs typeface="Shippori Antique"/>
                <a:sym typeface="Shippori Antique"/>
              </a:rPr>
              <a:t>04 </a:t>
            </a:r>
            <a:r>
              <a:rPr lang="ko" sz="1300" b="1">
                <a:solidFill>
                  <a:srgbClr val="00284C"/>
                </a:solidFill>
                <a:latin typeface="Noto Sans KR"/>
                <a:ea typeface="Noto Sans KR"/>
                <a:cs typeface="Noto Sans KR"/>
                <a:sym typeface="Noto Sans KR"/>
              </a:rPr>
              <a:t>기능 구현</a:t>
            </a:r>
            <a:endParaRPr sz="1300" b="1">
              <a:solidFill>
                <a:srgbClr val="00284C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265" name="Google Shape;1265;p118"/>
          <p:cNvSpPr/>
          <p:nvPr/>
        </p:nvSpPr>
        <p:spPr>
          <a:xfrm>
            <a:off x="2420338" y="252156"/>
            <a:ext cx="2398200" cy="4639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ed Hat Text Medium"/>
              <a:ea typeface="Red Hat Text Medium"/>
              <a:cs typeface="Red Hat Text Medium"/>
              <a:sym typeface="Red Hat Text Medium"/>
            </a:endParaRPr>
          </a:p>
        </p:txBody>
      </p:sp>
      <p:cxnSp>
        <p:nvCxnSpPr>
          <p:cNvPr id="1266" name="Google Shape;1266;p118"/>
          <p:cNvCxnSpPr>
            <a:stCxn id="1267" idx="0"/>
            <a:endCxn id="1268" idx="2"/>
          </p:cNvCxnSpPr>
          <p:nvPr/>
        </p:nvCxnSpPr>
        <p:spPr>
          <a:xfrm rot="10800000">
            <a:off x="599504" y="1263035"/>
            <a:ext cx="0" cy="2985000"/>
          </a:xfrm>
          <a:prstGeom prst="straightConnector1">
            <a:avLst/>
          </a:prstGeom>
          <a:noFill/>
          <a:ln w="19050" cap="flat" cmpd="sng">
            <a:solidFill>
              <a:srgbClr val="435D7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69" name="Google Shape;1269;p118"/>
          <p:cNvSpPr/>
          <p:nvPr/>
        </p:nvSpPr>
        <p:spPr>
          <a:xfrm>
            <a:off x="938975" y="911730"/>
            <a:ext cx="1257000" cy="338700"/>
          </a:xfrm>
          <a:prstGeom prst="roundRect">
            <a:avLst>
              <a:gd name="adj" fmla="val 7503"/>
            </a:avLst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ed Hat Text Medium"/>
              <a:ea typeface="Red Hat Text Medium"/>
              <a:cs typeface="Red Hat Text Medium"/>
              <a:sym typeface="Red Hat Text Medium"/>
            </a:endParaRPr>
          </a:p>
        </p:txBody>
      </p:sp>
      <p:grpSp>
        <p:nvGrpSpPr>
          <p:cNvPr id="1270" name="Google Shape;1270;p118"/>
          <p:cNvGrpSpPr/>
          <p:nvPr/>
        </p:nvGrpSpPr>
        <p:grpSpPr>
          <a:xfrm rot="-5400000">
            <a:off x="417830" y="902907"/>
            <a:ext cx="363349" cy="356908"/>
            <a:chOff x="6999166" y="2292572"/>
            <a:chExt cx="792300" cy="792600"/>
          </a:xfrm>
        </p:grpSpPr>
        <p:sp>
          <p:nvSpPr>
            <p:cNvPr id="1268" name="Google Shape;1268;p118"/>
            <p:cNvSpPr/>
            <p:nvPr/>
          </p:nvSpPr>
          <p:spPr>
            <a:xfrm>
              <a:off x="6999166" y="2292572"/>
              <a:ext cx="792300" cy="792600"/>
            </a:xfrm>
            <a:prstGeom prst="ellipse">
              <a:avLst/>
            </a:prstGeom>
            <a:noFill/>
            <a:ln w="19050" cap="flat" cmpd="sng">
              <a:solidFill>
                <a:srgbClr val="BAC8D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/>
            </a:p>
          </p:txBody>
        </p:sp>
        <p:sp>
          <p:nvSpPr>
            <p:cNvPr id="1271" name="Google Shape;1271;p118"/>
            <p:cNvSpPr/>
            <p:nvPr/>
          </p:nvSpPr>
          <p:spPr>
            <a:xfrm>
              <a:off x="7100398" y="2393814"/>
              <a:ext cx="590100" cy="590100"/>
            </a:xfrm>
            <a:prstGeom prst="ellipse">
              <a:avLst/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/>
            </a:p>
          </p:txBody>
        </p:sp>
      </p:grpSp>
      <p:grpSp>
        <p:nvGrpSpPr>
          <p:cNvPr id="1272" name="Google Shape;1272;p118"/>
          <p:cNvGrpSpPr/>
          <p:nvPr/>
        </p:nvGrpSpPr>
        <p:grpSpPr>
          <a:xfrm>
            <a:off x="421023" y="1560494"/>
            <a:ext cx="356898" cy="384711"/>
            <a:chOff x="2336252" y="970728"/>
            <a:chExt cx="504094" cy="543300"/>
          </a:xfrm>
        </p:grpSpPr>
        <p:grpSp>
          <p:nvGrpSpPr>
            <p:cNvPr id="1273" name="Google Shape;1273;p118"/>
            <p:cNvGrpSpPr/>
            <p:nvPr/>
          </p:nvGrpSpPr>
          <p:grpSpPr>
            <a:xfrm rot="-5400000">
              <a:off x="2331712" y="976519"/>
              <a:ext cx="513173" cy="504094"/>
              <a:chOff x="5393704" y="2292572"/>
              <a:chExt cx="792300" cy="792600"/>
            </a:xfrm>
          </p:grpSpPr>
          <p:sp>
            <p:nvSpPr>
              <p:cNvPr id="1274" name="Google Shape;1274;p118"/>
              <p:cNvSpPr/>
              <p:nvPr/>
            </p:nvSpPr>
            <p:spPr>
              <a:xfrm>
                <a:off x="5393704" y="2292572"/>
                <a:ext cx="792300" cy="792600"/>
              </a:xfrm>
              <a:prstGeom prst="ellipse">
                <a:avLst/>
              </a:prstGeom>
              <a:noFill/>
              <a:ln w="19050" cap="flat" cmpd="sng">
                <a:solidFill>
                  <a:srgbClr val="BAC8D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/>
              </a:p>
            </p:txBody>
          </p:sp>
          <p:sp>
            <p:nvSpPr>
              <p:cNvPr id="1275" name="Google Shape;1275;p118"/>
              <p:cNvSpPr/>
              <p:nvPr/>
            </p:nvSpPr>
            <p:spPr>
              <a:xfrm>
                <a:off x="5494936" y="2393814"/>
                <a:ext cx="590100" cy="590100"/>
              </a:xfrm>
              <a:prstGeom prst="ellipse">
                <a:avLst/>
              </a:pr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/>
              </a:p>
            </p:txBody>
          </p:sp>
        </p:grpSp>
        <p:sp>
          <p:nvSpPr>
            <p:cNvPr id="1276" name="Google Shape;1276;p118"/>
            <p:cNvSpPr txBox="1"/>
            <p:nvPr/>
          </p:nvSpPr>
          <p:spPr>
            <a:xfrm>
              <a:off x="2377271" y="970728"/>
              <a:ext cx="422700" cy="543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300" b="1">
                  <a:solidFill>
                    <a:schemeClr val="accent5"/>
                  </a:solidFill>
                  <a:latin typeface="Shippori Antique"/>
                  <a:ea typeface="Shippori Antique"/>
                  <a:cs typeface="Shippori Antique"/>
                  <a:sym typeface="Shippori Antique"/>
                </a:rPr>
                <a:t>2</a:t>
              </a:r>
              <a:endParaRPr sz="700">
                <a:latin typeface="Shippori Antique"/>
                <a:ea typeface="Shippori Antique"/>
                <a:cs typeface="Shippori Antique"/>
                <a:sym typeface="Shippori Antique"/>
              </a:endParaRPr>
            </a:p>
          </p:txBody>
        </p:sp>
      </p:grpSp>
      <p:grpSp>
        <p:nvGrpSpPr>
          <p:cNvPr id="1277" name="Google Shape;1277;p118"/>
          <p:cNvGrpSpPr/>
          <p:nvPr/>
        </p:nvGrpSpPr>
        <p:grpSpPr>
          <a:xfrm rot="-5400000">
            <a:off x="417830" y="2236677"/>
            <a:ext cx="363349" cy="356908"/>
            <a:chOff x="5393704" y="2292572"/>
            <a:chExt cx="792300" cy="792600"/>
          </a:xfrm>
        </p:grpSpPr>
        <p:sp>
          <p:nvSpPr>
            <p:cNvPr id="1278" name="Google Shape;1278;p118"/>
            <p:cNvSpPr/>
            <p:nvPr/>
          </p:nvSpPr>
          <p:spPr>
            <a:xfrm>
              <a:off x="5393704" y="2292572"/>
              <a:ext cx="792300" cy="792600"/>
            </a:xfrm>
            <a:prstGeom prst="ellipse">
              <a:avLst/>
            </a:prstGeom>
            <a:noFill/>
            <a:ln w="19050" cap="flat" cmpd="sng">
              <a:solidFill>
                <a:srgbClr val="BAC8D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/>
            </a:p>
          </p:txBody>
        </p:sp>
        <p:sp>
          <p:nvSpPr>
            <p:cNvPr id="1279" name="Google Shape;1279;p118"/>
            <p:cNvSpPr/>
            <p:nvPr/>
          </p:nvSpPr>
          <p:spPr>
            <a:xfrm>
              <a:off x="5494936" y="2393814"/>
              <a:ext cx="590100" cy="590100"/>
            </a:xfrm>
            <a:prstGeom prst="ellipse">
              <a:avLst/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/>
            </a:p>
          </p:txBody>
        </p:sp>
      </p:grpSp>
      <p:grpSp>
        <p:nvGrpSpPr>
          <p:cNvPr id="1280" name="Google Shape;1280;p118"/>
          <p:cNvGrpSpPr/>
          <p:nvPr/>
        </p:nvGrpSpPr>
        <p:grpSpPr>
          <a:xfrm rot="-5400000">
            <a:off x="417783" y="4252026"/>
            <a:ext cx="363378" cy="356898"/>
            <a:chOff x="2182679" y="2292572"/>
            <a:chExt cx="792300" cy="792600"/>
          </a:xfrm>
        </p:grpSpPr>
        <p:sp>
          <p:nvSpPr>
            <p:cNvPr id="1281" name="Google Shape;1281;p118"/>
            <p:cNvSpPr/>
            <p:nvPr/>
          </p:nvSpPr>
          <p:spPr>
            <a:xfrm>
              <a:off x="2182679" y="2292572"/>
              <a:ext cx="792300" cy="792600"/>
            </a:xfrm>
            <a:prstGeom prst="ellipse">
              <a:avLst/>
            </a:prstGeom>
            <a:noFill/>
            <a:ln w="19050" cap="flat" cmpd="sng">
              <a:solidFill>
                <a:srgbClr val="BAC8D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/>
            </a:p>
          </p:txBody>
        </p:sp>
        <p:sp>
          <p:nvSpPr>
            <p:cNvPr id="1282" name="Google Shape;1282;p118"/>
            <p:cNvSpPr/>
            <p:nvPr/>
          </p:nvSpPr>
          <p:spPr>
            <a:xfrm>
              <a:off x="2283911" y="2393814"/>
              <a:ext cx="590100" cy="590100"/>
            </a:xfrm>
            <a:prstGeom prst="ellipse">
              <a:avLst/>
            </a:prstGeom>
            <a:solidFill>
              <a:srgbClr val="189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/>
            </a:p>
          </p:txBody>
        </p:sp>
      </p:grpSp>
      <p:grpSp>
        <p:nvGrpSpPr>
          <p:cNvPr id="1283" name="Google Shape;1283;p118"/>
          <p:cNvGrpSpPr/>
          <p:nvPr/>
        </p:nvGrpSpPr>
        <p:grpSpPr>
          <a:xfrm>
            <a:off x="421023" y="3576049"/>
            <a:ext cx="356898" cy="384711"/>
            <a:chOff x="6506877" y="970728"/>
            <a:chExt cx="504094" cy="543300"/>
          </a:xfrm>
        </p:grpSpPr>
        <p:grpSp>
          <p:nvGrpSpPr>
            <p:cNvPr id="1284" name="Google Shape;1284;p118"/>
            <p:cNvGrpSpPr/>
            <p:nvPr/>
          </p:nvGrpSpPr>
          <p:grpSpPr>
            <a:xfrm rot="-5400000">
              <a:off x="6502337" y="976519"/>
              <a:ext cx="513173" cy="504094"/>
              <a:chOff x="2182679" y="2292572"/>
              <a:chExt cx="792300" cy="792600"/>
            </a:xfrm>
          </p:grpSpPr>
          <p:sp>
            <p:nvSpPr>
              <p:cNvPr id="1285" name="Google Shape;1285;p118"/>
              <p:cNvSpPr/>
              <p:nvPr/>
            </p:nvSpPr>
            <p:spPr>
              <a:xfrm>
                <a:off x="2182679" y="2292572"/>
                <a:ext cx="792300" cy="792600"/>
              </a:xfrm>
              <a:prstGeom prst="ellipse">
                <a:avLst/>
              </a:prstGeom>
              <a:noFill/>
              <a:ln w="19050" cap="flat" cmpd="sng">
                <a:solidFill>
                  <a:srgbClr val="BAC8D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/>
              </a:p>
            </p:txBody>
          </p:sp>
          <p:sp>
            <p:nvSpPr>
              <p:cNvPr id="1286" name="Google Shape;1286;p118"/>
              <p:cNvSpPr/>
              <p:nvPr/>
            </p:nvSpPr>
            <p:spPr>
              <a:xfrm>
                <a:off x="2283911" y="2393814"/>
                <a:ext cx="590100" cy="590100"/>
              </a:xfrm>
              <a:prstGeom prst="ellipse">
                <a:avLst/>
              </a:pr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/>
              </a:p>
            </p:txBody>
          </p:sp>
        </p:grpSp>
        <p:sp>
          <p:nvSpPr>
            <p:cNvPr id="1287" name="Google Shape;1287;p118"/>
            <p:cNvSpPr txBox="1"/>
            <p:nvPr/>
          </p:nvSpPr>
          <p:spPr>
            <a:xfrm>
              <a:off x="6547571" y="970728"/>
              <a:ext cx="422700" cy="543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300" b="1">
                  <a:solidFill>
                    <a:schemeClr val="accent5"/>
                  </a:solidFill>
                  <a:latin typeface="Shippori Antique"/>
                  <a:ea typeface="Shippori Antique"/>
                  <a:cs typeface="Shippori Antique"/>
                  <a:sym typeface="Shippori Antique"/>
                </a:rPr>
                <a:t>5</a:t>
              </a:r>
              <a:endParaRPr sz="700">
                <a:latin typeface="Shippori Antique"/>
                <a:ea typeface="Shippori Antique"/>
                <a:cs typeface="Shippori Antique"/>
                <a:sym typeface="Shippori Antique"/>
              </a:endParaRPr>
            </a:p>
          </p:txBody>
        </p:sp>
      </p:grpSp>
      <p:cxnSp>
        <p:nvCxnSpPr>
          <p:cNvPr id="1288" name="Google Shape;1288;p118"/>
          <p:cNvCxnSpPr>
            <a:stCxn id="1268" idx="4"/>
            <a:endCxn id="1269" idx="1"/>
          </p:cNvCxnSpPr>
          <p:nvPr/>
        </p:nvCxnSpPr>
        <p:spPr>
          <a:xfrm rot="10800000" flipH="1">
            <a:off x="777958" y="1081061"/>
            <a:ext cx="161100" cy="300"/>
          </a:xfrm>
          <a:prstGeom prst="straightConnector1">
            <a:avLst/>
          </a:prstGeom>
          <a:noFill/>
          <a:ln w="9525" cap="flat" cmpd="sng">
            <a:solidFill>
              <a:srgbClr val="435D74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89" name="Google Shape;1289;p118"/>
          <p:cNvGrpSpPr/>
          <p:nvPr/>
        </p:nvGrpSpPr>
        <p:grpSpPr>
          <a:xfrm>
            <a:off x="939150" y="1561941"/>
            <a:ext cx="1257000" cy="369300"/>
            <a:chOff x="-1997336" y="1738213"/>
            <a:chExt cx="1257000" cy="369300"/>
          </a:xfrm>
        </p:grpSpPr>
        <p:sp>
          <p:nvSpPr>
            <p:cNvPr id="1290" name="Google Shape;1290;p118"/>
            <p:cNvSpPr/>
            <p:nvPr/>
          </p:nvSpPr>
          <p:spPr>
            <a:xfrm>
              <a:off x="-1997336" y="1753500"/>
              <a:ext cx="1257000" cy="338700"/>
            </a:xfrm>
            <a:prstGeom prst="roundRect">
              <a:avLst>
                <a:gd name="adj" fmla="val 7503"/>
              </a:avLst>
            </a:prstGeom>
            <a:solidFill>
              <a:srgbClr val="8B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ed Hat Text Medium"/>
                <a:ea typeface="Red Hat Text Medium"/>
                <a:cs typeface="Red Hat Text Medium"/>
                <a:sym typeface="Red Hat Text Medium"/>
              </a:endParaRPr>
            </a:p>
          </p:txBody>
        </p:sp>
        <p:sp>
          <p:nvSpPr>
            <p:cNvPr id="1291" name="Google Shape;1291;p118"/>
            <p:cNvSpPr txBox="1"/>
            <p:nvPr/>
          </p:nvSpPr>
          <p:spPr>
            <a:xfrm>
              <a:off x="-1874111" y="1738213"/>
              <a:ext cx="10107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 b="1">
                  <a:solidFill>
                    <a:srgbClr val="FFFFFF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이벤트 도출</a:t>
              </a:r>
              <a:endParaRPr sz="1200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</p:grpSp>
      <p:grpSp>
        <p:nvGrpSpPr>
          <p:cNvPr id="1292" name="Google Shape;1292;p118"/>
          <p:cNvGrpSpPr/>
          <p:nvPr/>
        </p:nvGrpSpPr>
        <p:grpSpPr>
          <a:xfrm>
            <a:off x="939013" y="3564641"/>
            <a:ext cx="1257000" cy="369300"/>
            <a:chOff x="-1997336" y="1738213"/>
            <a:chExt cx="1257000" cy="369300"/>
          </a:xfrm>
        </p:grpSpPr>
        <p:sp>
          <p:nvSpPr>
            <p:cNvPr id="1293" name="Google Shape;1293;p118"/>
            <p:cNvSpPr/>
            <p:nvPr/>
          </p:nvSpPr>
          <p:spPr>
            <a:xfrm>
              <a:off x="-1997336" y="1753500"/>
              <a:ext cx="1257000" cy="338700"/>
            </a:xfrm>
            <a:prstGeom prst="roundRect">
              <a:avLst>
                <a:gd name="adj" fmla="val 7503"/>
              </a:avLst>
            </a:prstGeom>
            <a:solidFill>
              <a:srgbClr val="8B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ed Hat Text Medium"/>
                <a:ea typeface="Red Hat Text Medium"/>
                <a:cs typeface="Red Hat Text Medium"/>
                <a:sym typeface="Red Hat Text Medium"/>
              </a:endParaRPr>
            </a:p>
          </p:txBody>
        </p:sp>
        <p:sp>
          <p:nvSpPr>
            <p:cNvPr id="1294" name="Google Shape;1294;p118"/>
            <p:cNvSpPr txBox="1"/>
            <p:nvPr/>
          </p:nvSpPr>
          <p:spPr>
            <a:xfrm>
              <a:off x="-1874111" y="1738213"/>
              <a:ext cx="10107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 b="1">
                  <a:solidFill>
                    <a:srgbClr val="FFFFFF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이벤트 도출</a:t>
              </a:r>
              <a:endParaRPr sz="1200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</p:grpSp>
      <p:sp>
        <p:nvSpPr>
          <p:cNvPr id="1295" name="Google Shape;1295;p118"/>
          <p:cNvSpPr/>
          <p:nvPr/>
        </p:nvSpPr>
        <p:spPr>
          <a:xfrm>
            <a:off x="939263" y="4270879"/>
            <a:ext cx="1257000" cy="338700"/>
          </a:xfrm>
          <a:prstGeom prst="roundRect">
            <a:avLst>
              <a:gd name="adj" fmla="val 7503"/>
            </a:avLst>
          </a:prstGeom>
          <a:solidFill>
            <a:srgbClr val="8BC4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ed Hat Text Medium"/>
              <a:ea typeface="Red Hat Text Medium"/>
              <a:cs typeface="Red Hat Text Medium"/>
              <a:sym typeface="Red Hat Text Medium"/>
            </a:endParaRPr>
          </a:p>
        </p:txBody>
      </p:sp>
      <p:sp>
        <p:nvSpPr>
          <p:cNvPr id="1296" name="Google Shape;1296;p118"/>
          <p:cNvSpPr/>
          <p:nvPr/>
        </p:nvSpPr>
        <p:spPr>
          <a:xfrm>
            <a:off x="939113" y="1574679"/>
            <a:ext cx="1257000" cy="338700"/>
          </a:xfrm>
          <a:prstGeom prst="roundRect">
            <a:avLst>
              <a:gd name="adj" fmla="val 7503"/>
            </a:avLst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ed Hat Text Medium"/>
              <a:ea typeface="Red Hat Text Medium"/>
              <a:cs typeface="Red Hat Text Medium"/>
              <a:sym typeface="Red Hat Text Medium"/>
            </a:endParaRPr>
          </a:p>
        </p:txBody>
      </p:sp>
      <p:sp>
        <p:nvSpPr>
          <p:cNvPr id="1297" name="Google Shape;1297;p118"/>
          <p:cNvSpPr txBox="1"/>
          <p:nvPr/>
        </p:nvSpPr>
        <p:spPr>
          <a:xfrm>
            <a:off x="939277" y="1559388"/>
            <a:ext cx="1257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초기 모형 구성</a:t>
            </a:r>
            <a:endParaRPr sz="1200">
              <a:solidFill>
                <a:srgbClr val="FFFFFF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298" name="Google Shape;1298;p118"/>
          <p:cNvSpPr/>
          <p:nvPr/>
        </p:nvSpPr>
        <p:spPr>
          <a:xfrm>
            <a:off x="938975" y="3577379"/>
            <a:ext cx="1257000" cy="338700"/>
          </a:xfrm>
          <a:prstGeom prst="roundRect">
            <a:avLst>
              <a:gd name="adj" fmla="val 7503"/>
            </a:avLst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ed Hat Text Medium"/>
              <a:ea typeface="Red Hat Text Medium"/>
              <a:cs typeface="Red Hat Text Medium"/>
              <a:sym typeface="Red Hat Text Medium"/>
            </a:endParaRPr>
          </a:p>
        </p:txBody>
      </p:sp>
      <p:sp>
        <p:nvSpPr>
          <p:cNvPr id="1299" name="Google Shape;1299;p118"/>
          <p:cNvSpPr txBox="1"/>
          <p:nvPr/>
        </p:nvSpPr>
        <p:spPr>
          <a:xfrm>
            <a:off x="1062200" y="3562091"/>
            <a:ext cx="1010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연결성 수정</a:t>
            </a:r>
            <a:endParaRPr sz="1200">
              <a:solidFill>
                <a:srgbClr val="FFFFFF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300" name="Google Shape;1300;p118"/>
          <p:cNvSpPr txBox="1"/>
          <p:nvPr/>
        </p:nvSpPr>
        <p:spPr>
          <a:xfrm>
            <a:off x="1385150" y="390700"/>
            <a:ext cx="1585800" cy="2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7F7F7F"/>
                </a:solidFill>
                <a:latin typeface="Noto Sans KR"/>
                <a:ea typeface="Noto Sans KR"/>
                <a:cs typeface="Noto Sans KR"/>
                <a:sym typeface="Noto Sans KR"/>
              </a:rPr>
              <a:t>Event Storming</a:t>
            </a:r>
            <a:endParaRPr sz="11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7F7F7F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301" name="Google Shape;1301;p118"/>
          <p:cNvSpPr txBox="1"/>
          <p:nvPr/>
        </p:nvSpPr>
        <p:spPr>
          <a:xfrm>
            <a:off x="2695125" y="684100"/>
            <a:ext cx="4182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1">
                <a:solidFill>
                  <a:srgbClr val="26303A"/>
                </a:solidFill>
                <a:latin typeface="Noto Sans KR"/>
                <a:ea typeface="Noto Sans KR"/>
                <a:cs typeface="Noto Sans KR"/>
                <a:sym typeface="Noto Sans KR"/>
              </a:rPr>
              <a:t>consulting/feedback/report 상태를 관리하는 스케줄러 추가</a:t>
            </a:r>
            <a:endParaRPr sz="1100" b="1">
              <a:solidFill>
                <a:srgbClr val="26303A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302" name="Google Shape;1302;p118"/>
          <p:cNvSpPr txBox="1"/>
          <p:nvPr/>
        </p:nvSpPr>
        <p:spPr>
          <a:xfrm>
            <a:off x="450064" y="888642"/>
            <a:ext cx="2994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 b="1">
                <a:solidFill>
                  <a:schemeClr val="accent5"/>
                </a:solidFill>
                <a:latin typeface="Shippori Antique"/>
                <a:ea typeface="Shippori Antique"/>
                <a:cs typeface="Shippori Antique"/>
                <a:sym typeface="Shippori Antique"/>
              </a:rPr>
              <a:t>1</a:t>
            </a:r>
            <a:endParaRPr sz="700">
              <a:latin typeface="Shippori Antique"/>
              <a:ea typeface="Shippori Antique"/>
              <a:cs typeface="Shippori Antique"/>
              <a:sym typeface="Shippori Antique"/>
            </a:endParaRPr>
          </a:p>
        </p:txBody>
      </p:sp>
      <p:sp>
        <p:nvSpPr>
          <p:cNvPr id="1303" name="Google Shape;1303;p118"/>
          <p:cNvSpPr txBox="1"/>
          <p:nvPr/>
        </p:nvSpPr>
        <p:spPr>
          <a:xfrm>
            <a:off x="1062200" y="896442"/>
            <a:ext cx="1010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이벤트 도출</a:t>
            </a:r>
            <a:endParaRPr sz="1200">
              <a:solidFill>
                <a:srgbClr val="FFFFFF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304" name="Google Shape;1304;p118"/>
          <p:cNvSpPr txBox="1"/>
          <p:nvPr/>
        </p:nvSpPr>
        <p:spPr>
          <a:xfrm>
            <a:off x="450064" y="2232345"/>
            <a:ext cx="2994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 b="1">
                <a:solidFill>
                  <a:schemeClr val="accent5"/>
                </a:solidFill>
                <a:latin typeface="Shippori Antique"/>
                <a:ea typeface="Shippori Antique"/>
                <a:cs typeface="Shippori Antique"/>
                <a:sym typeface="Shippori Antique"/>
              </a:rPr>
              <a:t>3</a:t>
            </a:r>
            <a:endParaRPr sz="700">
              <a:latin typeface="Shippori Antique"/>
              <a:ea typeface="Shippori Antique"/>
              <a:cs typeface="Shippori Antique"/>
              <a:sym typeface="Shippori Antique"/>
            </a:endParaRPr>
          </a:p>
        </p:txBody>
      </p:sp>
      <p:grpSp>
        <p:nvGrpSpPr>
          <p:cNvPr id="1305" name="Google Shape;1305;p118"/>
          <p:cNvGrpSpPr/>
          <p:nvPr/>
        </p:nvGrpSpPr>
        <p:grpSpPr>
          <a:xfrm>
            <a:off x="939088" y="2227054"/>
            <a:ext cx="1257000" cy="369300"/>
            <a:chOff x="-1997336" y="1738213"/>
            <a:chExt cx="1257000" cy="369300"/>
          </a:xfrm>
        </p:grpSpPr>
        <p:sp>
          <p:nvSpPr>
            <p:cNvPr id="1306" name="Google Shape;1306;p118"/>
            <p:cNvSpPr/>
            <p:nvPr/>
          </p:nvSpPr>
          <p:spPr>
            <a:xfrm>
              <a:off x="-1997336" y="1753500"/>
              <a:ext cx="1257000" cy="338700"/>
            </a:xfrm>
            <a:prstGeom prst="roundRect">
              <a:avLst>
                <a:gd name="adj" fmla="val 7503"/>
              </a:avLst>
            </a:prstGeom>
            <a:solidFill>
              <a:srgbClr val="8B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ed Hat Text Medium"/>
                <a:ea typeface="Red Hat Text Medium"/>
                <a:cs typeface="Red Hat Text Medium"/>
                <a:sym typeface="Red Hat Text Medium"/>
              </a:endParaRPr>
            </a:p>
          </p:txBody>
        </p:sp>
        <p:sp>
          <p:nvSpPr>
            <p:cNvPr id="1307" name="Google Shape;1307;p118"/>
            <p:cNvSpPr txBox="1"/>
            <p:nvPr/>
          </p:nvSpPr>
          <p:spPr>
            <a:xfrm>
              <a:off x="-1874111" y="1738213"/>
              <a:ext cx="10107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 b="1">
                  <a:solidFill>
                    <a:srgbClr val="FFFFFF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이벤트 도출</a:t>
              </a:r>
              <a:endParaRPr sz="1200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</p:grpSp>
      <p:sp>
        <p:nvSpPr>
          <p:cNvPr id="1308" name="Google Shape;1308;p118"/>
          <p:cNvSpPr/>
          <p:nvPr/>
        </p:nvSpPr>
        <p:spPr>
          <a:xfrm>
            <a:off x="939050" y="2239791"/>
            <a:ext cx="1257000" cy="338700"/>
          </a:xfrm>
          <a:prstGeom prst="roundRect">
            <a:avLst>
              <a:gd name="adj" fmla="val 7503"/>
            </a:avLst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ed Hat Text Medium"/>
              <a:ea typeface="Red Hat Text Medium"/>
              <a:cs typeface="Red Hat Text Medium"/>
              <a:sym typeface="Red Hat Text Medium"/>
            </a:endParaRPr>
          </a:p>
        </p:txBody>
      </p:sp>
      <p:sp>
        <p:nvSpPr>
          <p:cNvPr id="1309" name="Google Shape;1309;p118"/>
          <p:cNvSpPr txBox="1"/>
          <p:nvPr/>
        </p:nvSpPr>
        <p:spPr>
          <a:xfrm>
            <a:off x="939200" y="2224500"/>
            <a:ext cx="1257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컨택스트 매핑</a:t>
            </a:r>
            <a:endParaRPr sz="1200">
              <a:solidFill>
                <a:srgbClr val="FFFFFF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grpSp>
        <p:nvGrpSpPr>
          <p:cNvPr id="1310" name="Google Shape;1310;p118"/>
          <p:cNvGrpSpPr/>
          <p:nvPr/>
        </p:nvGrpSpPr>
        <p:grpSpPr>
          <a:xfrm>
            <a:off x="421023" y="2904197"/>
            <a:ext cx="356898" cy="384711"/>
            <a:chOff x="5370452" y="970728"/>
            <a:chExt cx="504094" cy="543300"/>
          </a:xfrm>
        </p:grpSpPr>
        <p:grpSp>
          <p:nvGrpSpPr>
            <p:cNvPr id="1311" name="Google Shape;1311;p118"/>
            <p:cNvGrpSpPr/>
            <p:nvPr/>
          </p:nvGrpSpPr>
          <p:grpSpPr>
            <a:xfrm rot="-5400000">
              <a:off x="5365912" y="976519"/>
              <a:ext cx="513173" cy="504094"/>
              <a:chOff x="2182679" y="2292572"/>
              <a:chExt cx="792300" cy="792600"/>
            </a:xfrm>
          </p:grpSpPr>
          <p:sp>
            <p:nvSpPr>
              <p:cNvPr id="1312" name="Google Shape;1312;p118"/>
              <p:cNvSpPr/>
              <p:nvPr/>
            </p:nvSpPr>
            <p:spPr>
              <a:xfrm>
                <a:off x="2182679" y="2292572"/>
                <a:ext cx="792300" cy="792600"/>
              </a:xfrm>
              <a:prstGeom prst="ellipse">
                <a:avLst/>
              </a:prstGeom>
              <a:noFill/>
              <a:ln w="19050" cap="flat" cmpd="sng">
                <a:solidFill>
                  <a:srgbClr val="BAC8D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/>
              </a:p>
            </p:txBody>
          </p:sp>
          <p:sp>
            <p:nvSpPr>
              <p:cNvPr id="1313" name="Google Shape;1313;p118"/>
              <p:cNvSpPr/>
              <p:nvPr/>
            </p:nvSpPr>
            <p:spPr>
              <a:xfrm>
                <a:off x="2283911" y="2393814"/>
                <a:ext cx="590100" cy="590100"/>
              </a:xfrm>
              <a:prstGeom prst="ellipse">
                <a:avLst/>
              </a:pr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/>
              </a:p>
            </p:txBody>
          </p:sp>
        </p:grpSp>
        <p:sp>
          <p:nvSpPr>
            <p:cNvPr id="1314" name="Google Shape;1314;p118"/>
            <p:cNvSpPr txBox="1"/>
            <p:nvPr/>
          </p:nvSpPr>
          <p:spPr>
            <a:xfrm>
              <a:off x="5397979" y="970728"/>
              <a:ext cx="422700" cy="543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300" b="1">
                  <a:solidFill>
                    <a:schemeClr val="accent5"/>
                  </a:solidFill>
                  <a:latin typeface="Shippori Antique"/>
                  <a:ea typeface="Shippori Antique"/>
                  <a:cs typeface="Shippori Antique"/>
                  <a:sym typeface="Shippori Antique"/>
                </a:rPr>
                <a:t>4</a:t>
              </a:r>
              <a:endParaRPr sz="700">
                <a:latin typeface="Shippori Antique"/>
                <a:ea typeface="Shippori Antique"/>
                <a:cs typeface="Shippori Antique"/>
                <a:sym typeface="Shippori Antique"/>
              </a:endParaRPr>
            </a:p>
          </p:txBody>
        </p:sp>
      </p:grpSp>
      <p:grpSp>
        <p:nvGrpSpPr>
          <p:cNvPr id="1315" name="Google Shape;1315;p118"/>
          <p:cNvGrpSpPr/>
          <p:nvPr/>
        </p:nvGrpSpPr>
        <p:grpSpPr>
          <a:xfrm>
            <a:off x="939025" y="2891554"/>
            <a:ext cx="1257000" cy="369300"/>
            <a:chOff x="-1997336" y="1738213"/>
            <a:chExt cx="1257000" cy="369300"/>
          </a:xfrm>
        </p:grpSpPr>
        <p:sp>
          <p:nvSpPr>
            <p:cNvPr id="1316" name="Google Shape;1316;p118"/>
            <p:cNvSpPr/>
            <p:nvPr/>
          </p:nvSpPr>
          <p:spPr>
            <a:xfrm>
              <a:off x="-1997336" y="1753500"/>
              <a:ext cx="1257000" cy="338700"/>
            </a:xfrm>
            <a:prstGeom prst="roundRect">
              <a:avLst>
                <a:gd name="adj" fmla="val 7503"/>
              </a:avLst>
            </a:prstGeom>
            <a:solidFill>
              <a:srgbClr val="8B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ed Hat Text Medium"/>
                <a:ea typeface="Red Hat Text Medium"/>
                <a:cs typeface="Red Hat Text Medium"/>
                <a:sym typeface="Red Hat Text Medium"/>
              </a:endParaRPr>
            </a:p>
          </p:txBody>
        </p:sp>
        <p:sp>
          <p:nvSpPr>
            <p:cNvPr id="1317" name="Google Shape;1317;p118"/>
            <p:cNvSpPr txBox="1"/>
            <p:nvPr/>
          </p:nvSpPr>
          <p:spPr>
            <a:xfrm>
              <a:off x="-1874111" y="1738213"/>
              <a:ext cx="10107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 b="1">
                  <a:solidFill>
                    <a:srgbClr val="FFFFFF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이벤트 도출</a:t>
              </a:r>
              <a:endParaRPr sz="1200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</p:grpSp>
      <p:sp>
        <p:nvSpPr>
          <p:cNvPr id="1318" name="Google Shape;1318;p118"/>
          <p:cNvSpPr/>
          <p:nvPr/>
        </p:nvSpPr>
        <p:spPr>
          <a:xfrm>
            <a:off x="938988" y="2904291"/>
            <a:ext cx="1257000" cy="338700"/>
          </a:xfrm>
          <a:prstGeom prst="roundRect">
            <a:avLst>
              <a:gd name="adj" fmla="val 7503"/>
            </a:avLst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ed Hat Text Medium"/>
              <a:ea typeface="Red Hat Text Medium"/>
              <a:cs typeface="Red Hat Text Medium"/>
              <a:sym typeface="Red Hat Text Medium"/>
            </a:endParaRPr>
          </a:p>
        </p:txBody>
      </p:sp>
      <p:sp>
        <p:nvSpPr>
          <p:cNvPr id="1319" name="Google Shape;1319;p118"/>
          <p:cNvSpPr txBox="1"/>
          <p:nvPr/>
        </p:nvSpPr>
        <p:spPr>
          <a:xfrm>
            <a:off x="939063" y="2889000"/>
            <a:ext cx="1257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요구사항 검증</a:t>
            </a:r>
            <a:endParaRPr sz="1200">
              <a:solidFill>
                <a:srgbClr val="FFFFFF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320" name="Google Shape;1320;p118"/>
          <p:cNvSpPr txBox="1"/>
          <p:nvPr/>
        </p:nvSpPr>
        <p:spPr>
          <a:xfrm>
            <a:off x="449834" y="4247900"/>
            <a:ext cx="2994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 b="1">
                <a:solidFill>
                  <a:schemeClr val="accent5"/>
                </a:solidFill>
                <a:latin typeface="Shippori Antique"/>
                <a:ea typeface="Shippori Antique"/>
                <a:cs typeface="Shippori Antique"/>
                <a:sym typeface="Shippori Antique"/>
              </a:rPr>
              <a:t>6</a:t>
            </a:r>
            <a:endParaRPr sz="700">
              <a:latin typeface="Shippori Antique"/>
              <a:ea typeface="Shippori Antique"/>
              <a:cs typeface="Shippori Antique"/>
              <a:sym typeface="Shippori Antique"/>
            </a:endParaRPr>
          </a:p>
        </p:txBody>
      </p:sp>
      <p:sp>
        <p:nvSpPr>
          <p:cNvPr id="1321" name="Google Shape;1321;p118"/>
          <p:cNvSpPr txBox="1"/>
          <p:nvPr/>
        </p:nvSpPr>
        <p:spPr>
          <a:xfrm>
            <a:off x="939300" y="4253038"/>
            <a:ext cx="1257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스케줄러 추가</a:t>
            </a:r>
            <a:endParaRPr sz="1200">
              <a:solidFill>
                <a:srgbClr val="FFFFFF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1322" name="Google Shape;1322;p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9904" y="1119080"/>
            <a:ext cx="6317549" cy="3069571"/>
          </a:xfrm>
          <a:prstGeom prst="rect">
            <a:avLst/>
          </a:prstGeom>
          <a:noFill/>
          <a:ln>
            <a:noFill/>
          </a:ln>
        </p:spPr>
      </p:pic>
      <p:sp>
        <p:nvSpPr>
          <p:cNvPr id="1323" name="Google Shape;1323;p118"/>
          <p:cNvSpPr/>
          <p:nvPr/>
        </p:nvSpPr>
        <p:spPr>
          <a:xfrm>
            <a:off x="7209971" y="3111500"/>
            <a:ext cx="1585800" cy="997800"/>
          </a:xfrm>
          <a:prstGeom prst="rect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ed Hat Text Medium"/>
              <a:ea typeface="Red Hat Text Medium"/>
              <a:cs typeface="Red Hat Text Medium"/>
              <a:sym typeface="Red Hat Text Medium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101"/>
          <p:cNvSpPr txBox="1">
            <a:spLocks noGrp="1"/>
          </p:cNvSpPr>
          <p:nvPr>
            <p:ph type="title" idx="3"/>
          </p:nvPr>
        </p:nvSpPr>
        <p:spPr>
          <a:xfrm>
            <a:off x="632350" y="439950"/>
            <a:ext cx="77139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/>
              <a:t>Table of</a:t>
            </a:r>
            <a:r>
              <a:rPr lang="ko" sz="2500"/>
              <a:t> </a:t>
            </a:r>
            <a:r>
              <a:rPr lang="ko" sz="2500">
                <a:solidFill>
                  <a:srgbClr val="119891"/>
                </a:solidFill>
              </a:rPr>
              <a:t>Contents</a:t>
            </a:r>
            <a:endParaRPr sz="2500">
              <a:solidFill>
                <a:srgbClr val="119891"/>
              </a:solidFill>
            </a:endParaRPr>
          </a:p>
        </p:txBody>
      </p:sp>
      <p:pic>
        <p:nvPicPr>
          <p:cNvPr id="555" name="Google Shape;555;p101"/>
          <p:cNvPicPr preferRelativeResize="0"/>
          <p:nvPr/>
        </p:nvPicPr>
        <p:blipFill rotWithShape="1">
          <a:blip r:embed="rId3">
            <a:alphaModFix/>
          </a:blip>
          <a:srcRect t="18513"/>
          <a:stretch/>
        </p:blipFill>
        <p:spPr>
          <a:xfrm>
            <a:off x="829950" y="1836000"/>
            <a:ext cx="4588600" cy="2492149"/>
          </a:xfrm>
          <a:prstGeom prst="rect">
            <a:avLst/>
          </a:prstGeom>
          <a:noFill/>
          <a:ln>
            <a:noFill/>
          </a:ln>
        </p:spPr>
      </p:pic>
      <p:sp>
        <p:nvSpPr>
          <p:cNvPr id="556" name="Google Shape;556;p101"/>
          <p:cNvSpPr txBox="1"/>
          <p:nvPr/>
        </p:nvSpPr>
        <p:spPr>
          <a:xfrm>
            <a:off x="6008704" y="833125"/>
            <a:ext cx="2074500" cy="5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300" b="1">
                <a:solidFill>
                  <a:srgbClr val="119891"/>
                </a:solidFill>
                <a:latin typeface="Shippori Antique"/>
                <a:ea typeface="Shippori Antique"/>
                <a:cs typeface="Shippori Antique"/>
                <a:sym typeface="Shippori Antique"/>
              </a:rPr>
              <a:t>01</a:t>
            </a:r>
            <a:r>
              <a:rPr lang="ko" sz="2000" b="1">
                <a:solidFill>
                  <a:srgbClr val="119891"/>
                </a:solidFill>
                <a:latin typeface="Shippori Antique"/>
                <a:ea typeface="Shippori Antique"/>
                <a:cs typeface="Shippori Antique"/>
                <a:sym typeface="Shippori Antique"/>
              </a:rPr>
              <a:t>   </a:t>
            </a:r>
            <a:r>
              <a:rPr lang="ko" b="1">
                <a:solidFill>
                  <a:srgbClr val="00284C"/>
                </a:solidFill>
                <a:latin typeface="Noto Sans KR"/>
                <a:ea typeface="Noto Sans KR"/>
                <a:cs typeface="Noto Sans KR"/>
                <a:sym typeface="Noto Sans KR"/>
              </a:rPr>
              <a:t>서비스 기획</a:t>
            </a:r>
            <a:endParaRPr b="1">
              <a:solidFill>
                <a:srgbClr val="00284C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557" name="Google Shape;557;p101"/>
          <p:cNvSpPr txBox="1"/>
          <p:nvPr/>
        </p:nvSpPr>
        <p:spPr>
          <a:xfrm>
            <a:off x="6008704" y="1577959"/>
            <a:ext cx="2074500" cy="5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300" b="1">
                <a:solidFill>
                  <a:srgbClr val="119891"/>
                </a:solidFill>
                <a:latin typeface="Shippori Antique"/>
                <a:ea typeface="Shippori Antique"/>
                <a:cs typeface="Shippori Antique"/>
                <a:sym typeface="Shippori Antique"/>
              </a:rPr>
              <a:t>02</a:t>
            </a:r>
            <a:r>
              <a:rPr lang="ko" sz="2000" b="1">
                <a:solidFill>
                  <a:srgbClr val="119891"/>
                </a:solidFill>
                <a:latin typeface="Shippori Antique"/>
                <a:ea typeface="Shippori Antique"/>
                <a:cs typeface="Shippori Antique"/>
                <a:sym typeface="Shippori Antique"/>
              </a:rPr>
              <a:t>   </a:t>
            </a:r>
            <a:r>
              <a:rPr lang="ko" sz="1500" b="1">
                <a:solidFill>
                  <a:srgbClr val="00284C"/>
                </a:solidFill>
                <a:latin typeface="Noto Sans KR"/>
                <a:ea typeface="Noto Sans KR"/>
                <a:cs typeface="Noto Sans KR"/>
                <a:sym typeface="Noto Sans KR"/>
              </a:rPr>
              <a:t>ChecK-Ads</a:t>
            </a:r>
            <a:endParaRPr sz="1500" b="1">
              <a:solidFill>
                <a:srgbClr val="00284C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558" name="Google Shape;558;p101"/>
          <p:cNvSpPr txBox="1"/>
          <p:nvPr/>
        </p:nvSpPr>
        <p:spPr>
          <a:xfrm>
            <a:off x="6008704" y="2322793"/>
            <a:ext cx="2074500" cy="5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300" b="1">
                <a:solidFill>
                  <a:srgbClr val="119891"/>
                </a:solidFill>
                <a:latin typeface="Shippori Antique"/>
                <a:ea typeface="Shippori Antique"/>
                <a:cs typeface="Shippori Antique"/>
                <a:sym typeface="Shippori Antique"/>
              </a:rPr>
              <a:t>03</a:t>
            </a:r>
            <a:r>
              <a:rPr lang="ko" sz="2000" b="1">
                <a:solidFill>
                  <a:srgbClr val="119891"/>
                </a:solidFill>
                <a:latin typeface="Shippori Antique"/>
                <a:ea typeface="Shippori Antique"/>
                <a:cs typeface="Shippori Antique"/>
                <a:sym typeface="Shippori Antique"/>
              </a:rPr>
              <a:t>   </a:t>
            </a:r>
            <a:r>
              <a:rPr lang="ko" b="1">
                <a:solidFill>
                  <a:srgbClr val="00284C"/>
                </a:solidFill>
                <a:latin typeface="Noto Sans KR"/>
                <a:ea typeface="Noto Sans KR"/>
                <a:cs typeface="Noto Sans KR"/>
                <a:sym typeface="Noto Sans KR"/>
              </a:rPr>
              <a:t>아키텍쳐 설계</a:t>
            </a:r>
            <a:endParaRPr b="1">
              <a:solidFill>
                <a:srgbClr val="00284C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559" name="Google Shape;559;p101"/>
          <p:cNvSpPr txBox="1"/>
          <p:nvPr/>
        </p:nvSpPr>
        <p:spPr>
          <a:xfrm>
            <a:off x="6008704" y="3812462"/>
            <a:ext cx="2074500" cy="5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300" b="1">
                <a:solidFill>
                  <a:srgbClr val="119891"/>
                </a:solidFill>
                <a:latin typeface="Shippori Antique"/>
                <a:ea typeface="Shippori Antique"/>
                <a:cs typeface="Shippori Antique"/>
                <a:sym typeface="Shippori Antique"/>
              </a:rPr>
              <a:t>05</a:t>
            </a:r>
            <a:r>
              <a:rPr lang="ko" sz="2000" b="1">
                <a:solidFill>
                  <a:srgbClr val="119891"/>
                </a:solidFill>
                <a:latin typeface="Shippori Antique"/>
                <a:ea typeface="Shippori Antique"/>
                <a:cs typeface="Shippori Antique"/>
                <a:sym typeface="Shippori Antique"/>
              </a:rPr>
              <a:t>   </a:t>
            </a:r>
            <a:r>
              <a:rPr lang="ko" b="1">
                <a:solidFill>
                  <a:srgbClr val="00284C"/>
                </a:solidFill>
                <a:latin typeface="Noto Sans KR"/>
                <a:ea typeface="Noto Sans KR"/>
                <a:cs typeface="Noto Sans KR"/>
                <a:sym typeface="Noto Sans KR"/>
              </a:rPr>
              <a:t>시연 영상</a:t>
            </a:r>
            <a:endParaRPr b="1">
              <a:solidFill>
                <a:srgbClr val="00284C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560" name="Google Shape;560;p101"/>
          <p:cNvSpPr txBox="1"/>
          <p:nvPr/>
        </p:nvSpPr>
        <p:spPr>
          <a:xfrm>
            <a:off x="6008704" y="3067628"/>
            <a:ext cx="2074500" cy="5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300" b="1">
                <a:solidFill>
                  <a:srgbClr val="119891"/>
                </a:solidFill>
                <a:latin typeface="Shippori Antique"/>
                <a:ea typeface="Shippori Antique"/>
                <a:cs typeface="Shippori Antique"/>
                <a:sym typeface="Shippori Antique"/>
              </a:rPr>
              <a:t>04</a:t>
            </a:r>
            <a:r>
              <a:rPr lang="ko" sz="2000" b="1">
                <a:solidFill>
                  <a:srgbClr val="119891"/>
                </a:solidFill>
                <a:latin typeface="Shippori Antique"/>
                <a:ea typeface="Shippori Antique"/>
                <a:cs typeface="Shippori Antique"/>
                <a:sym typeface="Shippori Antique"/>
              </a:rPr>
              <a:t>   </a:t>
            </a:r>
            <a:r>
              <a:rPr lang="ko" b="1">
                <a:solidFill>
                  <a:srgbClr val="00284C"/>
                </a:solidFill>
                <a:latin typeface="Noto Sans KR"/>
                <a:ea typeface="Noto Sans KR"/>
                <a:cs typeface="Noto Sans KR"/>
                <a:sym typeface="Noto Sans KR"/>
              </a:rPr>
              <a:t>기능 구현</a:t>
            </a:r>
            <a:endParaRPr b="1">
              <a:solidFill>
                <a:srgbClr val="00284C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Google Shape;1328;p119"/>
          <p:cNvSpPr txBox="1"/>
          <p:nvPr/>
        </p:nvSpPr>
        <p:spPr>
          <a:xfrm>
            <a:off x="392177" y="226250"/>
            <a:ext cx="1142700" cy="5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 b="1" dirty="0">
                <a:solidFill>
                  <a:srgbClr val="119891"/>
                </a:solidFill>
                <a:latin typeface="Shippori Antique"/>
                <a:ea typeface="Shippori Antique"/>
                <a:cs typeface="Shippori Antique"/>
                <a:sym typeface="Shippori Antique"/>
              </a:rPr>
              <a:t>05</a:t>
            </a:r>
            <a:r>
              <a:rPr lang="ko" sz="1300" b="1" dirty="0">
                <a:solidFill>
                  <a:schemeClr val="accent5"/>
                </a:solidFill>
                <a:latin typeface="Shippori Antique"/>
                <a:ea typeface="Shippori Antique"/>
                <a:cs typeface="Shippori Antique"/>
                <a:sym typeface="Shippori Antique"/>
              </a:rPr>
              <a:t> </a:t>
            </a:r>
            <a:r>
              <a:rPr lang="ko" sz="1300" b="1" dirty="0">
                <a:latin typeface="Noto Sans KR"/>
                <a:ea typeface="Noto Sans KR"/>
                <a:cs typeface="Noto Sans KR"/>
                <a:sym typeface="Noto Sans KR"/>
              </a:rPr>
              <a:t>시연</a:t>
            </a:r>
            <a:endParaRPr sz="1300" b="1" dirty="0">
              <a:solidFill>
                <a:srgbClr val="119891"/>
              </a:solidFill>
              <a:latin typeface="Shippori Antique"/>
              <a:ea typeface="Shippori Antique"/>
              <a:cs typeface="Shippori Antique"/>
              <a:sym typeface="Shippori Antique"/>
            </a:endParaRPr>
          </a:p>
        </p:txBody>
      </p:sp>
      <p:pic>
        <p:nvPicPr>
          <p:cNvPr id="8" name="그림 7">
            <a:hlinkClick r:id="rId3"/>
            <a:extLst>
              <a:ext uri="{FF2B5EF4-FFF2-40B4-BE49-F238E27FC236}">
                <a16:creationId xmlns:a16="http://schemas.microsoft.com/office/drawing/2014/main" id="{43575B78-8AE6-46BA-30FA-3BDCA639CB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3527" y="957159"/>
            <a:ext cx="6805455" cy="339925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3" name="Google Shape;1333;p120"/>
          <p:cNvSpPr txBox="1"/>
          <p:nvPr/>
        </p:nvSpPr>
        <p:spPr>
          <a:xfrm>
            <a:off x="392177" y="226250"/>
            <a:ext cx="1142700" cy="5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 b="1">
                <a:solidFill>
                  <a:srgbClr val="119891"/>
                </a:solidFill>
                <a:latin typeface="Shippori Antique"/>
                <a:ea typeface="Shippori Antique"/>
                <a:cs typeface="Shippori Antique"/>
                <a:sym typeface="Shippori Antique"/>
              </a:rPr>
              <a:t>06</a:t>
            </a:r>
            <a:r>
              <a:rPr lang="ko" sz="1300" b="1">
                <a:solidFill>
                  <a:schemeClr val="accent5"/>
                </a:solidFill>
                <a:latin typeface="Shippori Antique"/>
                <a:ea typeface="Shippori Antique"/>
                <a:cs typeface="Shippori Antique"/>
                <a:sym typeface="Shippori Antique"/>
              </a:rPr>
              <a:t> </a:t>
            </a:r>
            <a:r>
              <a:rPr lang="ko" sz="1300" b="1">
                <a:latin typeface="Noto Sans KR"/>
                <a:ea typeface="Noto Sans KR"/>
                <a:cs typeface="Noto Sans KR"/>
                <a:sym typeface="Noto Sans KR"/>
              </a:rPr>
              <a:t>마치며</a:t>
            </a:r>
            <a:endParaRPr sz="1300" b="1">
              <a:solidFill>
                <a:srgbClr val="119891"/>
              </a:solidFill>
              <a:latin typeface="Shippori Antique"/>
              <a:ea typeface="Shippori Antique"/>
              <a:cs typeface="Shippori Antique"/>
              <a:sym typeface="Shippori Antique"/>
            </a:endParaRPr>
          </a:p>
        </p:txBody>
      </p:sp>
      <p:sp>
        <p:nvSpPr>
          <p:cNvPr id="1335" name="Google Shape;1335;p120"/>
          <p:cNvSpPr txBox="1"/>
          <p:nvPr/>
        </p:nvSpPr>
        <p:spPr>
          <a:xfrm>
            <a:off x="1172222" y="390700"/>
            <a:ext cx="1585800" cy="2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7F7F7F"/>
                </a:solidFill>
                <a:latin typeface="Noto Sans KR"/>
                <a:ea typeface="Noto Sans KR"/>
                <a:cs typeface="Noto Sans KR"/>
                <a:sym typeface="Noto Sans KR"/>
              </a:rPr>
              <a:t>기대효과</a:t>
            </a:r>
            <a:endParaRPr sz="1100">
              <a:solidFill>
                <a:srgbClr val="7F7F7F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336" name="Google Shape;1336;p120"/>
          <p:cNvSpPr txBox="1"/>
          <p:nvPr/>
        </p:nvSpPr>
        <p:spPr>
          <a:xfrm>
            <a:off x="1112302" y="1023875"/>
            <a:ext cx="6919500" cy="2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고객에게는 </a:t>
            </a:r>
            <a:r>
              <a:rPr lang="ko" sz="1500" b="1">
                <a:solidFill>
                  <a:srgbClr val="119891"/>
                </a:solidFill>
                <a:latin typeface="Noto Sans KR"/>
                <a:ea typeface="Noto Sans KR"/>
                <a:cs typeface="Noto Sans KR"/>
                <a:sym typeface="Noto Sans KR"/>
              </a:rPr>
              <a:t>신속한 컨설팅</a:t>
            </a:r>
            <a:r>
              <a:rPr lang="ko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을!</a:t>
            </a:r>
            <a:endParaRPr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컨설턴트에게는 </a:t>
            </a:r>
            <a:r>
              <a:rPr lang="ko" sz="1500" b="1">
                <a:solidFill>
                  <a:srgbClr val="119891"/>
                </a:solidFill>
                <a:latin typeface="Noto Sans KR"/>
                <a:ea typeface="Noto Sans KR"/>
                <a:cs typeface="Noto Sans KR"/>
                <a:sym typeface="Noto Sans KR"/>
              </a:rPr>
              <a:t>손쉬운 고객관리</a:t>
            </a:r>
            <a:r>
              <a:rPr lang="ko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를!</a:t>
            </a:r>
            <a:endParaRPr sz="1100" b="1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337" name="Google Shape;1337;p120"/>
          <p:cNvSpPr/>
          <p:nvPr/>
        </p:nvSpPr>
        <p:spPr>
          <a:xfrm>
            <a:off x="1964068" y="1657049"/>
            <a:ext cx="1867500" cy="1867500"/>
          </a:xfrm>
          <a:prstGeom prst="roundRect">
            <a:avLst>
              <a:gd name="adj" fmla="val 50000"/>
            </a:avLst>
          </a:prstGeom>
          <a:solidFill>
            <a:srgbClr val="8BC4F9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ed Hat Text Medium"/>
              <a:ea typeface="Red Hat Text Medium"/>
              <a:cs typeface="Red Hat Text Medium"/>
              <a:sym typeface="Red Hat Text Medium"/>
            </a:endParaRPr>
          </a:p>
        </p:txBody>
      </p:sp>
      <p:sp>
        <p:nvSpPr>
          <p:cNvPr id="1338" name="Google Shape;1338;p120"/>
          <p:cNvSpPr/>
          <p:nvPr/>
        </p:nvSpPr>
        <p:spPr>
          <a:xfrm>
            <a:off x="3608140" y="1657056"/>
            <a:ext cx="1867500" cy="1867500"/>
          </a:xfrm>
          <a:prstGeom prst="roundRect">
            <a:avLst>
              <a:gd name="adj" fmla="val 50000"/>
            </a:avLst>
          </a:prstGeom>
          <a:solidFill>
            <a:srgbClr val="51AAF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ed Hat Text Medium"/>
              <a:ea typeface="Red Hat Text Medium"/>
              <a:cs typeface="Red Hat Text Medium"/>
              <a:sym typeface="Red Hat Text Medium"/>
            </a:endParaRPr>
          </a:p>
        </p:txBody>
      </p:sp>
      <p:sp>
        <p:nvSpPr>
          <p:cNvPr id="1339" name="Google Shape;1339;p120"/>
          <p:cNvSpPr/>
          <p:nvPr/>
        </p:nvSpPr>
        <p:spPr>
          <a:xfrm>
            <a:off x="5312361" y="1657056"/>
            <a:ext cx="1867500" cy="1867500"/>
          </a:xfrm>
          <a:prstGeom prst="roundRect">
            <a:avLst>
              <a:gd name="adj" fmla="val 50000"/>
            </a:avLst>
          </a:prstGeom>
          <a:solidFill>
            <a:srgbClr val="1890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ed Hat Text Medium"/>
              <a:ea typeface="Red Hat Text Medium"/>
              <a:cs typeface="Red Hat Text Medium"/>
              <a:sym typeface="Red Hat Text Medium"/>
            </a:endParaRPr>
          </a:p>
        </p:txBody>
      </p:sp>
      <p:pic>
        <p:nvPicPr>
          <p:cNvPr id="1340" name="Google Shape;1340;p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97647" y="1799083"/>
            <a:ext cx="819750" cy="819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1" name="Google Shape;1341;p1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43038" y="1775016"/>
            <a:ext cx="867850" cy="8678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2" name="Google Shape;1342;p1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78821" y="1869916"/>
            <a:ext cx="726205" cy="726204"/>
          </a:xfrm>
          <a:prstGeom prst="rect">
            <a:avLst/>
          </a:prstGeom>
          <a:noFill/>
          <a:ln>
            <a:noFill/>
          </a:ln>
        </p:spPr>
      </p:pic>
      <p:sp>
        <p:nvSpPr>
          <p:cNvPr id="1343" name="Google Shape;1343;p120"/>
          <p:cNvSpPr txBox="1"/>
          <p:nvPr/>
        </p:nvSpPr>
        <p:spPr>
          <a:xfrm>
            <a:off x="2145783" y="2618831"/>
            <a:ext cx="1462200" cy="2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accent5"/>
                </a:solidFill>
                <a:latin typeface="Noto Sans KR"/>
                <a:ea typeface="Noto Sans KR"/>
                <a:cs typeface="Noto Sans KR"/>
                <a:sym typeface="Noto Sans KR"/>
              </a:rPr>
              <a:t>수동으로 이루어졌던</a:t>
            </a:r>
            <a:endParaRPr sz="1100">
              <a:solidFill>
                <a:schemeClr val="accent5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accent5"/>
                </a:solidFill>
                <a:latin typeface="Noto Sans KR"/>
                <a:ea typeface="Noto Sans KR"/>
                <a:cs typeface="Noto Sans KR"/>
                <a:sym typeface="Noto Sans KR"/>
              </a:rPr>
              <a:t>컨설팅 과정</a:t>
            </a:r>
            <a:endParaRPr sz="1800" b="1">
              <a:solidFill>
                <a:schemeClr val="accent5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 b="1">
              <a:solidFill>
                <a:schemeClr val="accent6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344" name="Google Shape;1344;p120"/>
          <p:cNvSpPr txBox="1"/>
          <p:nvPr/>
        </p:nvSpPr>
        <p:spPr>
          <a:xfrm>
            <a:off x="2442972" y="3005739"/>
            <a:ext cx="8682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b="1">
                <a:solidFill>
                  <a:schemeClr val="accent5"/>
                </a:solidFill>
                <a:latin typeface="Noto Sans KR"/>
                <a:ea typeface="Noto Sans KR"/>
                <a:cs typeface="Noto Sans KR"/>
                <a:sym typeface="Noto Sans KR"/>
              </a:rPr>
              <a:t>자동화</a:t>
            </a:r>
            <a:endParaRPr sz="1800" b="1">
              <a:solidFill>
                <a:schemeClr val="accent5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345" name="Google Shape;1345;p120"/>
          <p:cNvSpPr txBox="1"/>
          <p:nvPr/>
        </p:nvSpPr>
        <p:spPr>
          <a:xfrm>
            <a:off x="3810820" y="2618831"/>
            <a:ext cx="1462200" cy="2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>
                <a:solidFill>
                  <a:schemeClr val="accent5"/>
                </a:solidFill>
                <a:latin typeface="Noto Sans KR"/>
                <a:ea typeface="Noto Sans KR"/>
                <a:cs typeface="Noto Sans KR"/>
                <a:sym typeface="Noto Sans KR"/>
              </a:rPr>
              <a:t>고객의 요구사항에</a:t>
            </a:r>
            <a:endParaRPr sz="1100" dirty="0">
              <a:solidFill>
                <a:schemeClr val="accent5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>
                <a:solidFill>
                  <a:schemeClr val="accent5"/>
                </a:solidFill>
                <a:latin typeface="Noto Sans KR"/>
                <a:ea typeface="Noto Sans KR"/>
                <a:cs typeface="Noto Sans KR"/>
                <a:sym typeface="Noto Sans KR"/>
              </a:rPr>
              <a:t>기반한 컨설팅</a:t>
            </a:r>
            <a:endParaRPr sz="1100" dirty="0">
              <a:solidFill>
                <a:schemeClr val="accent5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346" name="Google Shape;1346;p120"/>
          <p:cNvSpPr txBox="1"/>
          <p:nvPr/>
        </p:nvSpPr>
        <p:spPr>
          <a:xfrm>
            <a:off x="4108009" y="3005739"/>
            <a:ext cx="8682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b="1">
                <a:solidFill>
                  <a:schemeClr val="accent5"/>
                </a:solidFill>
                <a:latin typeface="Noto Sans KR"/>
                <a:ea typeface="Noto Sans KR"/>
                <a:cs typeface="Noto Sans KR"/>
                <a:sym typeface="Noto Sans KR"/>
              </a:rPr>
              <a:t>최적화</a:t>
            </a:r>
            <a:endParaRPr sz="1800" b="1">
              <a:solidFill>
                <a:schemeClr val="accent5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347" name="Google Shape;1347;p120"/>
          <p:cNvSpPr txBox="1"/>
          <p:nvPr/>
        </p:nvSpPr>
        <p:spPr>
          <a:xfrm>
            <a:off x="5514999" y="2618831"/>
            <a:ext cx="1462200" cy="2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accent5"/>
                </a:solidFill>
                <a:latin typeface="Noto Sans KR"/>
                <a:ea typeface="Noto Sans KR"/>
                <a:cs typeface="Noto Sans KR"/>
                <a:sym typeface="Noto Sans KR"/>
              </a:rPr>
              <a:t>고객과 컨설턴트의</a:t>
            </a:r>
            <a:endParaRPr sz="1100">
              <a:solidFill>
                <a:schemeClr val="accent5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accent5"/>
                </a:solidFill>
                <a:latin typeface="Noto Sans KR"/>
                <a:ea typeface="Noto Sans KR"/>
                <a:cs typeface="Noto Sans KR"/>
                <a:sym typeface="Noto Sans KR"/>
              </a:rPr>
              <a:t>실시간 일정 조율</a:t>
            </a:r>
            <a:endParaRPr sz="1100">
              <a:solidFill>
                <a:schemeClr val="accent5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348" name="Google Shape;1348;p120"/>
          <p:cNvSpPr txBox="1"/>
          <p:nvPr/>
        </p:nvSpPr>
        <p:spPr>
          <a:xfrm>
            <a:off x="5812188" y="3005739"/>
            <a:ext cx="8682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b="1">
                <a:solidFill>
                  <a:schemeClr val="accent5"/>
                </a:solidFill>
                <a:latin typeface="Noto Sans KR"/>
                <a:ea typeface="Noto Sans KR"/>
                <a:cs typeface="Noto Sans KR"/>
                <a:sym typeface="Noto Sans KR"/>
              </a:rPr>
              <a:t>신속성</a:t>
            </a:r>
            <a:endParaRPr sz="1800" b="1">
              <a:solidFill>
                <a:schemeClr val="accent5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349" name="Google Shape;1349;p120"/>
          <p:cNvSpPr txBox="1"/>
          <p:nvPr/>
        </p:nvSpPr>
        <p:spPr>
          <a:xfrm>
            <a:off x="2558825" y="4049150"/>
            <a:ext cx="39603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700" b="1" dirty="0">
                <a:solidFill>
                  <a:schemeClr val="folHlink"/>
                </a:solidFill>
                <a:latin typeface="Shippori Antique"/>
                <a:ea typeface="Shippori Antique"/>
                <a:cs typeface="Shippori Antique"/>
                <a:sym typeface="Shippori Antique"/>
              </a:rPr>
              <a:t>Chec</a:t>
            </a:r>
            <a:r>
              <a:rPr lang="ko" sz="2700" b="1" dirty="0">
                <a:solidFill>
                  <a:schemeClr val="accent5"/>
                </a:solidFill>
                <a:highlight>
                  <a:schemeClr val="folHlink"/>
                </a:highlight>
                <a:latin typeface="Shippori Antique"/>
                <a:ea typeface="Shippori Antique"/>
                <a:cs typeface="Shippori Antique"/>
                <a:sym typeface="Shippori Antique"/>
              </a:rPr>
              <a:t>K-Ads</a:t>
            </a:r>
            <a:endParaRPr sz="2700" b="1" dirty="0">
              <a:solidFill>
                <a:schemeClr val="accent5"/>
              </a:solidFill>
              <a:highlight>
                <a:schemeClr val="folHlink"/>
              </a:highlight>
              <a:latin typeface="Shippori Antique"/>
              <a:ea typeface="Shippori Antique"/>
              <a:cs typeface="Shippori Antique"/>
              <a:sym typeface="Shippori Antique"/>
            </a:endParaRPr>
          </a:p>
        </p:txBody>
      </p:sp>
      <p:sp>
        <p:nvSpPr>
          <p:cNvPr id="1350" name="Google Shape;1350;p120"/>
          <p:cNvSpPr/>
          <p:nvPr/>
        </p:nvSpPr>
        <p:spPr>
          <a:xfrm rot="-2700000">
            <a:off x="4417160" y="3610466"/>
            <a:ext cx="249467" cy="249467"/>
          </a:xfrm>
          <a:prstGeom prst="rtTriangle">
            <a:avLst/>
          </a:prstGeom>
          <a:solidFill>
            <a:srgbClr val="119891">
              <a:alpha val="503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ed Hat Text Medium"/>
              <a:ea typeface="Red Hat Text Medium"/>
              <a:cs typeface="Red Hat Text Medium"/>
              <a:sym typeface="Red Hat Text Medium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5" name="Google Shape;1355;p121"/>
          <p:cNvPicPr preferRelativeResize="0"/>
          <p:nvPr/>
        </p:nvPicPr>
        <p:blipFill rotWithShape="1">
          <a:blip r:embed="rId3">
            <a:alphaModFix/>
          </a:blip>
          <a:srcRect l="13106" t="15681" r="3518" b="17473"/>
          <a:stretch/>
        </p:blipFill>
        <p:spPr>
          <a:xfrm>
            <a:off x="1118150" y="534325"/>
            <a:ext cx="7624521" cy="4074852"/>
          </a:xfrm>
          <a:prstGeom prst="rect">
            <a:avLst/>
          </a:prstGeom>
          <a:noFill/>
          <a:ln>
            <a:noFill/>
          </a:ln>
        </p:spPr>
      </p:pic>
      <p:sp>
        <p:nvSpPr>
          <p:cNvPr id="1356" name="Google Shape;1356;p121"/>
          <p:cNvSpPr txBox="1"/>
          <p:nvPr/>
        </p:nvSpPr>
        <p:spPr>
          <a:xfrm>
            <a:off x="1340695" y="1600124"/>
            <a:ext cx="5321100" cy="47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 b="1">
                <a:solidFill>
                  <a:srgbClr val="00284C"/>
                </a:solidFill>
                <a:latin typeface="Shippori Antique"/>
                <a:ea typeface="Shippori Antique"/>
                <a:cs typeface="Shippori Antique"/>
                <a:sym typeface="Shippori Antique"/>
              </a:rPr>
              <a:t>ChecK-Ads</a:t>
            </a:r>
            <a:endParaRPr sz="5100" b="1">
              <a:solidFill>
                <a:srgbClr val="119891"/>
              </a:solidFill>
              <a:latin typeface="Shippori Antique"/>
              <a:ea typeface="Shippori Antique"/>
              <a:cs typeface="Shippori Antique"/>
              <a:sym typeface="Shippori Antique"/>
            </a:endParaRPr>
          </a:p>
        </p:txBody>
      </p:sp>
      <p:sp>
        <p:nvSpPr>
          <p:cNvPr id="1357" name="Google Shape;1357;p121"/>
          <p:cNvSpPr txBox="1"/>
          <p:nvPr/>
        </p:nvSpPr>
        <p:spPr>
          <a:xfrm rot="-5400000">
            <a:off x="-1405023" y="2364622"/>
            <a:ext cx="3963000" cy="47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 b="1">
                <a:solidFill>
                  <a:srgbClr val="119891"/>
                </a:solidFill>
                <a:latin typeface="Red Hat Text"/>
                <a:ea typeface="Red Hat Text"/>
                <a:cs typeface="Red Hat Text"/>
                <a:sym typeface="Red Hat Text"/>
              </a:rPr>
              <a:t>A</a:t>
            </a:r>
            <a:r>
              <a:rPr lang="ko" sz="1300">
                <a:solidFill>
                  <a:srgbClr val="7F7F7F"/>
                </a:solidFill>
                <a:latin typeface="Red Hat Text"/>
                <a:ea typeface="Red Hat Text"/>
                <a:cs typeface="Red Hat Text"/>
                <a:sym typeface="Red Hat Text"/>
              </a:rPr>
              <a:t>ICT </a:t>
            </a:r>
            <a:r>
              <a:rPr lang="ko" sz="1300" b="1">
                <a:solidFill>
                  <a:schemeClr val="accent5"/>
                </a:solidFill>
                <a:latin typeface="Red Hat Text"/>
                <a:ea typeface="Red Hat Text"/>
                <a:cs typeface="Red Hat Text"/>
                <a:sym typeface="Red Hat Text"/>
              </a:rPr>
              <a:t>L</a:t>
            </a:r>
            <a:r>
              <a:rPr lang="ko" sz="1300">
                <a:solidFill>
                  <a:srgbClr val="7F7F7F"/>
                </a:solidFill>
                <a:latin typeface="Red Hat Text"/>
                <a:ea typeface="Red Hat Text"/>
                <a:cs typeface="Red Hat Text"/>
                <a:sym typeface="Red Hat Text"/>
              </a:rPr>
              <a:t>earning </a:t>
            </a:r>
            <a:r>
              <a:rPr lang="ko" sz="1300" b="1">
                <a:solidFill>
                  <a:srgbClr val="119891"/>
                </a:solidFill>
                <a:latin typeface="Red Hat Text"/>
                <a:ea typeface="Red Hat Text"/>
                <a:cs typeface="Red Hat Text"/>
                <a:sym typeface="Red Hat Text"/>
              </a:rPr>
              <a:t>P</a:t>
            </a:r>
            <a:r>
              <a:rPr lang="ko" sz="1300">
                <a:solidFill>
                  <a:srgbClr val="7F7F7F"/>
                </a:solidFill>
                <a:latin typeface="Red Hat Text"/>
                <a:ea typeface="Red Hat Text"/>
                <a:cs typeface="Red Hat Text"/>
                <a:sym typeface="Red Hat Text"/>
              </a:rPr>
              <a:t>rogram - </a:t>
            </a:r>
            <a:r>
              <a:rPr lang="ko" sz="1300" b="1">
                <a:solidFill>
                  <a:schemeClr val="accent5"/>
                </a:solidFill>
                <a:latin typeface="Red Hat Text"/>
                <a:ea typeface="Red Hat Text"/>
                <a:cs typeface="Red Hat Text"/>
                <a:sym typeface="Red Hat Text"/>
              </a:rPr>
              <a:t>C</a:t>
            </a:r>
            <a:r>
              <a:rPr lang="ko" sz="1300">
                <a:solidFill>
                  <a:srgbClr val="7F7F7F"/>
                </a:solidFill>
                <a:latin typeface="Red Hat Text"/>
                <a:ea typeface="Red Hat Text"/>
                <a:cs typeface="Red Hat Text"/>
                <a:sym typeface="Red Hat Text"/>
              </a:rPr>
              <a:t>areer </a:t>
            </a:r>
            <a:r>
              <a:rPr lang="ko" sz="1300" b="1">
                <a:solidFill>
                  <a:srgbClr val="119891"/>
                </a:solidFill>
                <a:latin typeface="Red Hat Text"/>
                <a:ea typeface="Red Hat Text"/>
                <a:cs typeface="Red Hat Text"/>
                <a:sym typeface="Red Hat Text"/>
              </a:rPr>
              <a:t>A</a:t>
            </a:r>
            <a:r>
              <a:rPr lang="ko" sz="1300">
                <a:solidFill>
                  <a:srgbClr val="7F7F7F"/>
                </a:solidFill>
                <a:latin typeface="Red Hat Text"/>
                <a:ea typeface="Red Hat Text"/>
                <a:cs typeface="Red Hat Text"/>
                <a:sym typeface="Red Hat Text"/>
              </a:rPr>
              <a:t>ccelerator</a:t>
            </a:r>
            <a:endParaRPr sz="1300">
              <a:solidFill>
                <a:srgbClr val="00284C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1358" name="Google Shape;1358;p121"/>
          <p:cNvSpPr txBox="1"/>
          <p:nvPr/>
        </p:nvSpPr>
        <p:spPr>
          <a:xfrm>
            <a:off x="7410975" y="4608625"/>
            <a:ext cx="1407900" cy="3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7F7F7F"/>
                </a:solidFill>
                <a:latin typeface="IBM Plex Sans KR Light"/>
                <a:ea typeface="IBM Plex Sans KR Light"/>
                <a:cs typeface="IBM Plex Sans KR Light"/>
                <a:sym typeface="IBM Plex Sans KR Light"/>
              </a:rPr>
              <a:t>2024.10.11</a:t>
            </a:r>
            <a:endParaRPr sz="1000">
              <a:solidFill>
                <a:srgbClr val="00284C"/>
              </a:solidFill>
              <a:latin typeface="IBM Plex Sans KR Light"/>
              <a:ea typeface="IBM Plex Sans KR Light"/>
              <a:cs typeface="IBM Plex Sans KR Light"/>
              <a:sym typeface="IBM Plex Sans KR Light"/>
            </a:endParaRPr>
          </a:p>
        </p:txBody>
      </p:sp>
      <p:pic>
        <p:nvPicPr>
          <p:cNvPr id="1359" name="Google Shape;1359;p1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7342" y="214494"/>
            <a:ext cx="259975" cy="213175"/>
          </a:xfrm>
          <a:prstGeom prst="rect">
            <a:avLst/>
          </a:prstGeom>
          <a:noFill/>
          <a:ln>
            <a:noFill/>
          </a:ln>
        </p:spPr>
      </p:pic>
      <p:sp>
        <p:nvSpPr>
          <p:cNvPr id="1360" name="Google Shape;1360;p121"/>
          <p:cNvSpPr txBox="1"/>
          <p:nvPr/>
        </p:nvSpPr>
        <p:spPr>
          <a:xfrm>
            <a:off x="1336200" y="2005227"/>
            <a:ext cx="4418700" cy="8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4900" b="1">
                <a:solidFill>
                  <a:srgbClr val="119891"/>
                </a:solidFill>
                <a:latin typeface="Noto Sans KR"/>
                <a:ea typeface="Noto Sans KR"/>
                <a:cs typeface="Noto Sans KR"/>
                <a:sym typeface="Noto Sans KR"/>
              </a:rPr>
              <a:t>감사합니다</a:t>
            </a:r>
            <a:endParaRPr sz="15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361" name="Google Shape;1361;p121"/>
          <p:cNvSpPr/>
          <p:nvPr/>
        </p:nvSpPr>
        <p:spPr>
          <a:xfrm>
            <a:off x="730575" y="621475"/>
            <a:ext cx="61200" cy="3963000"/>
          </a:xfrm>
          <a:prstGeom prst="rect">
            <a:avLst/>
          </a:prstGeom>
          <a:solidFill>
            <a:srgbClr val="11989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5" name="Google Shape;565;p102"/>
          <p:cNvPicPr preferRelativeResize="0"/>
          <p:nvPr/>
        </p:nvPicPr>
        <p:blipFill rotWithShape="1">
          <a:blip r:embed="rId3">
            <a:alphaModFix/>
          </a:blip>
          <a:srcRect l="21884" t="15031" r="6900"/>
          <a:stretch/>
        </p:blipFill>
        <p:spPr>
          <a:xfrm>
            <a:off x="0" y="0"/>
            <a:ext cx="917204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66" name="Google Shape;566;p102"/>
          <p:cNvSpPr txBox="1"/>
          <p:nvPr/>
        </p:nvSpPr>
        <p:spPr>
          <a:xfrm>
            <a:off x="3026475" y="982817"/>
            <a:ext cx="3000000" cy="11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100" b="1">
                <a:solidFill>
                  <a:srgbClr val="119891"/>
                </a:solidFill>
                <a:latin typeface="Shippori Antique"/>
                <a:ea typeface="Shippori Antique"/>
                <a:cs typeface="Shippori Antique"/>
                <a:sym typeface="Shippori Antique"/>
              </a:rPr>
              <a:t>K-Ads</a:t>
            </a:r>
            <a:endParaRPr sz="4000">
              <a:solidFill>
                <a:srgbClr val="119891"/>
              </a:solidFill>
              <a:latin typeface="Shippori Antique"/>
              <a:ea typeface="Shippori Antique"/>
              <a:cs typeface="Shippori Antique"/>
              <a:sym typeface="Shippori Antique"/>
            </a:endParaRPr>
          </a:p>
        </p:txBody>
      </p:sp>
      <p:sp>
        <p:nvSpPr>
          <p:cNvPr id="567" name="Google Shape;567;p102"/>
          <p:cNvSpPr txBox="1"/>
          <p:nvPr/>
        </p:nvSpPr>
        <p:spPr>
          <a:xfrm>
            <a:off x="617554" y="2729946"/>
            <a:ext cx="46188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b="1" dirty="0">
                <a:solidFill>
                  <a:srgbClr val="00284C"/>
                </a:solidFill>
                <a:latin typeface="Noto Sans KR"/>
                <a:ea typeface="Noto Sans KR"/>
                <a:cs typeface="Noto Sans KR"/>
                <a:sym typeface="Noto Sans KR"/>
              </a:rPr>
              <a:t>K-Ads</a:t>
            </a:r>
            <a:r>
              <a:rPr lang="ko" sz="1300" dirty="0">
                <a:solidFill>
                  <a:srgbClr val="00284C"/>
                </a:solidFill>
                <a:latin typeface="Noto Sans KR"/>
                <a:ea typeface="Noto Sans KR"/>
                <a:cs typeface="Noto Sans KR"/>
                <a:sym typeface="Noto Sans KR"/>
              </a:rPr>
              <a:t>는</a:t>
            </a:r>
            <a:r>
              <a:rPr lang="ko-KR" altLang="en-US" sz="1300" dirty="0">
                <a:solidFill>
                  <a:srgbClr val="00284C"/>
                </a:solidFill>
                <a:latin typeface="Noto Sans KR"/>
                <a:ea typeface="Noto Sans KR"/>
                <a:cs typeface="Noto Sans KR"/>
                <a:sym typeface="Noto Sans KR"/>
              </a:rPr>
              <a:t>　</a:t>
            </a:r>
            <a:r>
              <a:rPr lang="ko" sz="1300" dirty="0">
                <a:solidFill>
                  <a:srgbClr val="00284C"/>
                </a:solidFill>
                <a:latin typeface="Noto Sans KR"/>
                <a:ea typeface="Noto Sans KR"/>
                <a:cs typeface="Noto Sans KR"/>
                <a:sym typeface="Noto Sans KR"/>
              </a:rPr>
              <a:t>   의 메시지 기반 타겟 광고/마케팅 서비스입니다. </a:t>
            </a:r>
            <a:endParaRPr sz="1300" dirty="0">
              <a:solidFill>
                <a:srgbClr val="00284C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568" name="Google Shape;568;p102"/>
          <p:cNvSpPr/>
          <p:nvPr/>
        </p:nvSpPr>
        <p:spPr>
          <a:xfrm>
            <a:off x="617550" y="3317625"/>
            <a:ext cx="4026900" cy="1250100"/>
          </a:xfrm>
          <a:prstGeom prst="roundRect">
            <a:avLst>
              <a:gd name="adj" fmla="val 6123"/>
            </a:avLst>
          </a:prstGeom>
          <a:solidFill>
            <a:srgbClr val="FFFFFF">
              <a:alpha val="446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ed Hat Text Medium"/>
              <a:ea typeface="Red Hat Text Medium"/>
              <a:cs typeface="Red Hat Text Medium"/>
              <a:sym typeface="Red Hat Text Medium"/>
            </a:endParaRPr>
          </a:p>
        </p:txBody>
      </p:sp>
      <p:sp>
        <p:nvSpPr>
          <p:cNvPr id="569" name="Google Shape;569;p102"/>
          <p:cNvSpPr txBox="1"/>
          <p:nvPr/>
        </p:nvSpPr>
        <p:spPr>
          <a:xfrm>
            <a:off x="511725" y="1451838"/>
            <a:ext cx="3856800" cy="56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600" b="1">
                <a:solidFill>
                  <a:srgbClr val="00284C"/>
                </a:solidFill>
                <a:latin typeface="Noto Sans KR"/>
                <a:ea typeface="Noto Sans KR"/>
                <a:cs typeface="Noto Sans KR"/>
                <a:sym typeface="Noto Sans KR"/>
              </a:rPr>
              <a:t>타겟 광고 서비스</a:t>
            </a:r>
            <a:endParaRPr sz="3100" b="1">
              <a:solidFill>
                <a:srgbClr val="00284C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 b="1">
              <a:solidFill>
                <a:srgbClr val="11989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570" name="Google Shape;570;p102"/>
          <p:cNvSpPr txBox="1"/>
          <p:nvPr/>
        </p:nvSpPr>
        <p:spPr>
          <a:xfrm>
            <a:off x="727342" y="3426750"/>
            <a:ext cx="3856800" cy="9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kt가 보유한 방대한 통신 Big Data 기반으로,</a:t>
            </a:r>
            <a:endParaRPr sz="11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고객의 관심사, 라이프 스타일 등</a:t>
            </a:r>
            <a:endParaRPr sz="11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이용패턴을 분석하여 광고지수화하고,</a:t>
            </a:r>
            <a:endParaRPr sz="11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다양한 업종분류체계로 광고주 맞춤형 타겟 정교화하여,</a:t>
            </a:r>
            <a:endParaRPr sz="11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효과적인 마케팅을 제공합니다.</a:t>
            </a:r>
            <a:endParaRPr sz="11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571" name="Google Shape;571;p102"/>
          <p:cNvSpPr txBox="1"/>
          <p:nvPr/>
        </p:nvSpPr>
        <p:spPr>
          <a:xfrm>
            <a:off x="526707" y="1150313"/>
            <a:ext cx="30000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 b="1">
                <a:solidFill>
                  <a:srgbClr val="00284C"/>
                </a:solidFill>
                <a:latin typeface="Noto Sans KR"/>
                <a:ea typeface="Noto Sans KR"/>
                <a:cs typeface="Noto Sans KR"/>
                <a:sym typeface="Noto Sans KR"/>
              </a:rPr>
              <a:t>잠재고객을 진짜 고객으로!</a:t>
            </a:r>
            <a:endParaRPr sz="1600" b="1">
              <a:solidFill>
                <a:srgbClr val="00284C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572" name="Google Shape;572;p102"/>
          <p:cNvSpPr txBox="1"/>
          <p:nvPr/>
        </p:nvSpPr>
        <p:spPr>
          <a:xfrm>
            <a:off x="2974126" y="1066362"/>
            <a:ext cx="30000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0" b="1">
                <a:solidFill>
                  <a:schemeClr val="lt1"/>
                </a:solidFill>
                <a:latin typeface="Shippori Antique"/>
                <a:ea typeface="Shippori Antique"/>
                <a:cs typeface="Shippori Antique"/>
                <a:sym typeface="Shippori Antique"/>
              </a:rPr>
              <a:t>K-Ads</a:t>
            </a:r>
            <a:endParaRPr sz="3900">
              <a:solidFill>
                <a:schemeClr val="lt1"/>
              </a:solidFill>
              <a:latin typeface="Shippori Antique"/>
              <a:ea typeface="Shippori Antique"/>
              <a:cs typeface="Shippori Antique"/>
              <a:sym typeface="Shippori Antique"/>
            </a:endParaRPr>
          </a:p>
        </p:txBody>
      </p:sp>
      <p:pic>
        <p:nvPicPr>
          <p:cNvPr id="573" name="Google Shape;573;p1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66212" y="2833280"/>
            <a:ext cx="212275" cy="174050"/>
          </a:xfrm>
          <a:prstGeom prst="rect">
            <a:avLst/>
          </a:prstGeom>
          <a:noFill/>
          <a:ln>
            <a:noFill/>
          </a:ln>
        </p:spPr>
      </p:pic>
      <p:sp>
        <p:nvSpPr>
          <p:cNvPr id="574" name="Google Shape;574;p102"/>
          <p:cNvSpPr txBox="1"/>
          <p:nvPr/>
        </p:nvSpPr>
        <p:spPr>
          <a:xfrm>
            <a:off x="1519010" y="372350"/>
            <a:ext cx="1388700" cy="2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서비스 소개</a:t>
            </a:r>
            <a:endParaRPr sz="11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E0E0E0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575" name="Google Shape;575;p102"/>
          <p:cNvSpPr txBox="1"/>
          <p:nvPr/>
        </p:nvSpPr>
        <p:spPr>
          <a:xfrm>
            <a:off x="392176" y="226250"/>
            <a:ext cx="1470600" cy="5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 b="1">
                <a:solidFill>
                  <a:srgbClr val="119891"/>
                </a:solidFill>
                <a:latin typeface="Shippori Antique"/>
                <a:ea typeface="Shippori Antique"/>
                <a:cs typeface="Shippori Antique"/>
                <a:sym typeface="Shippori Antique"/>
              </a:rPr>
              <a:t>01 </a:t>
            </a:r>
            <a:r>
              <a:rPr lang="ko" sz="1300" b="1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서비스 기획</a:t>
            </a:r>
            <a:endParaRPr sz="1300" b="1">
              <a:solidFill>
                <a:schemeClr val="dk1"/>
              </a:solidFill>
              <a:latin typeface="Shippori Antique"/>
              <a:ea typeface="Shippori Antique"/>
              <a:cs typeface="Shippori Antique"/>
              <a:sym typeface="Shippori Antique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0" name="Google Shape;580;p103"/>
          <p:cNvPicPr preferRelativeResize="0"/>
          <p:nvPr/>
        </p:nvPicPr>
        <p:blipFill rotWithShape="1">
          <a:blip r:embed="rId3">
            <a:alphaModFix/>
          </a:blip>
          <a:srcRect l="24357" r="36373"/>
          <a:stretch/>
        </p:blipFill>
        <p:spPr>
          <a:xfrm>
            <a:off x="-5" y="275"/>
            <a:ext cx="3027476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81" name="Google Shape;581;p103"/>
          <p:cNvPicPr preferRelativeResize="0"/>
          <p:nvPr/>
        </p:nvPicPr>
        <p:blipFill rotWithShape="1">
          <a:blip r:embed="rId4">
            <a:alphaModFix/>
          </a:blip>
          <a:srcRect l="34034" r="24302"/>
          <a:stretch/>
        </p:blipFill>
        <p:spPr>
          <a:xfrm>
            <a:off x="3027475" y="-300"/>
            <a:ext cx="3027475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2" name="Google Shape;582;p103"/>
          <p:cNvPicPr preferRelativeResize="0"/>
          <p:nvPr/>
        </p:nvPicPr>
        <p:blipFill rotWithShape="1">
          <a:blip r:embed="rId5">
            <a:alphaModFix/>
          </a:blip>
          <a:srcRect l="32765" t="3201" r="29788" b="3201"/>
          <a:stretch/>
        </p:blipFill>
        <p:spPr>
          <a:xfrm>
            <a:off x="6054950" y="275"/>
            <a:ext cx="30890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83" name="Google Shape;583;p103"/>
          <p:cNvSpPr/>
          <p:nvPr/>
        </p:nvSpPr>
        <p:spPr>
          <a:xfrm>
            <a:off x="0" y="-225"/>
            <a:ext cx="9144000" cy="5143500"/>
          </a:xfrm>
          <a:prstGeom prst="rect">
            <a:avLst/>
          </a:prstGeom>
          <a:solidFill>
            <a:srgbClr val="000000">
              <a:alpha val="792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4" name="Google Shape;584;p103"/>
          <p:cNvSpPr txBox="1"/>
          <p:nvPr/>
        </p:nvSpPr>
        <p:spPr>
          <a:xfrm>
            <a:off x="1124951" y="1814988"/>
            <a:ext cx="68325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900" b="1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rPr>
              <a:t>사람들 간의 잦은 소통</a:t>
            </a:r>
            <a:r>
              <a:rPr lang="ko" sz="17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rPr>
              <a:t>으로 지연되는 컨설팅 진행 과정</a:t>
            </a:r>
            <a:endParaRPr sz="1900" b="1">
              <a:solidFill>
                <a:schemeClr val="l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585" name="Google Shape;585;p103"/>
          <p:cNvSpPr txBox="1"/>
          <p:nvPr/>
        </p:nvSpPr>
        <p:spPr>
          <a:xfrm>
            <a:off x="819388" y="3648575"/>
            <a:ext cx="1388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rPr>
              <a:t>고객</a:t>
            </a:r>
            <a:endParaRPr sz="1500">
              <a:solidFill>
                <a:schemeClr val="l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586" name="Google Shape;586;p103"/>
          <p:cNvSpPr txBox="1"/>
          <p:nvPr/>
        </p:nvSpPr>
        <p:spPr>
          <a:xfrm>
            <a:off x="3846851" y="3648575"/>
            <a:ext cx="1388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rPr>
              <a:t>영업</a:t>
            </a:r>
            <a:endParaRPr sz="1500">
              <a:solidFill>
                <a:schemeClr val="l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587" name="Google Shape;587;p103"/>
          <p:cNvSpPr txBox="1"/>
          <p:nvPr/>
        </p:nvSpPr>
        <p:spPr>
          <a:xfrm>
            <a:off x="6905126" y="3648575"/>
            <a:ext cx="1388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rPr>
              <a:t>컨설팅</a:t>
            </a:r>
            <a:endParaRPr sz="1500">
              <a:solidFill>
                <a:schemeClr val="l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588" name="Google Shape;588;p103"/>
          <p:cNvSpPr txBox="1"/>
          <p:nvPr/>
        </p:nvSpPr>
        <p:spPr>
          <a:xfrm>
            <a:off x="1519010" y="372350"/>
            <a:ext cx="1388700" cy="2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E0E0E0"/>
                </a:solidFill>
                <a:latin typeface="Noto Sans KR"/>
                <a:ea typeface="Noto Sans KR"/>
                <a:cs typeface="Noto Sans KR"/>
                <a:sym typeface="Noto Sans KR"/>
              </a:rPr>
              <a:t>AS-IS</a:t>
            </a:r>
            <a:endParaRPr sz="11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589" name="Google Shape;589;p103"/>
          <p:cNvSpPr txBox="1"/>
          <p:nvPr/>
        </p:nvSpPr>
        <p:spPr>
          <a:xfrm>
            <a:off x="392176" y="226250"/>
            <a:ext cx="1470600" cy="5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 b="1">
                <a:solidFill>
                  <a:srgbClr val="119891"/>
                </a:solidFill>
                <a:latin typeface="Shippori Antique"/>
                <a:ea typeface="Shippori Antique"/>
                <a:cs typeface="Shippori Antique"/>
                <a:sym typeface="Shippori Antique"/>
              </a:rPr>
              <a:t>01 </a:t>
            </a:r>
            <a:r>
              <a:rPr lang="ko" sz="1300" b="1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rPr>
              <a:t>서비스 기획</a:t>
            </a:r>
            <a:endParaRPr sz="1300" b="1">
              <a:solidFill>
                <a:srgbClr val="119891"/>
              </a:solidFill>
              <a:latin typeface="Shippori Antique"/>
              <a:ea typeface="Shippori Antique"/>
              <a:cs typeface="Shippori Antique"/>
              <a:sym typeface="Shippori Antique"/>
            </a:endParaRPr>
          </a:p>
        </p:txBody>
      </p:sp>
      <p:sp>
        <p:nvSpPr>
          <p:cNvPr id="590" name="Google Shape;590;p103"/>
          <p:cNvSpPr/>
          <p:nvPr/>
        </p:nvSpPr>
        <p:spPr>
          <a:xfrm>
            <a:off x="918750" y="1656625"/>
            <a:ext cx="7306500" cy="771600"/>
          </a:xfrm>
          <a:prstGeom prst="roundRect">
            <a:avLst>
              <a:gd name="adj" fmla="val 50000"/>
            </a:avLst>
          </a:prstGeom>
          <a:solidFill>
            <a:srgbClr val="FFFFFF">
              <a:alpha val="138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5" name="Google Shape;595;p104"/>
          <p:cNvPicPr preferRelativeResize="0"/>
          <p:nvPr/>
        </p:nvPicPr>
        <p:blipFill rotWithShape="1">
          <a:blip r:embed="rId3">
            <a:alphaModFix/>
          </a:blip>
          <a:srcRect l="32765" t="3201" r="29788" b="3201"/>
          <a:stretch/>
        </p:blipFill>
        <p:spPr>
          <a:xfrm>
            <a:off x="6054950" y="275"/>
            <a:ext cx="30890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96" name="Google Shape;596;p104"/>
          <p:cNvSpPr/>
          <p:nvPr/>
        </p:nvSpPr>
        <p:spPr>
          <a:xfrm>
            <a:off x="6054850" y="275"/>
            <a:ext cx="3089100" cy="5143500"/>
          </a:xfrm>
          <a:prstGeom prst="rect">
            <a:avLst/>
          </a:prstGeom>
          <a:solidFill>
            <a:srgbClr val="000000">
              <a:alpha val="792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97" name="Google Shape;597;p104"/>
          <p:cNvPicPr preferRelativeResize="0"/>
          <p:nvPr/>
        </p:nvPicPr>
        <p:blipFill rotWithShape="1">
          <a:blip r:embed="rId4">
            <a:alphaModFix/>
          </a:blip>
          <a:srcRect l="30108" t="3106" r="34406" b="5802"/>
          <a:stretch/>
        </p:blipFill>
        <p:spPr>
          <a:xfrm>
            <a:off x="3027475" y="0"/>
            <a:ext cx="302747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98" name="Google Shape;598;p104"/>
          <p:cNvSpPr/>
          <p:nvPr/>
        </p:nvSpPr>
        <p:spPr>
          <a:xfrm>
            <a:off x="3027450" y="275"/>
            <a:ext cx="3027600" cy="5143500"/>
          </a:xfrm>
          <a:prstGeom prst="rect">
            <a:avLst/>
          </a:prstGeom>
          <a:solidFill>
            <a:srgbClr val="000000">
              <a:alpha val="446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99" name="Google Shape;599;p104"/>
          <p:cNvPicPr preferRelativeResize="0"/>
          <p:nvPr/>
        </p:nvPicPr>
        <p:blipFill rotWithShape="1">
          <a:blip r:embed="rId5">
            <a:alphaModFix/>
          </a:blip>
          <a:srcRect l="24357" r="36373"/>
          <a:stretch/>
        </p:blipFill>
        <p:spPr>
          <a:xfrm>
            <a:off x="-5" y="275"/>
            <a:ext cx="3027476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600" name="Google Shape;600;p104"/>
          <p:cNvSpPr txBox="1"/>
          <p:nvPr/>
        </p:nvSpPr>
        <p:spPr>
          <a:xfrm>
            <a:off x="97210" y="575"/>
            <a:ext cx="2074500" cy="5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b="1">
              <a:solidFill>
                <a:schemeClr val="lt1"/>
              </a:solidFill>
              <a:latin typeface="Shippori Antique"/>
              <a:ea typeface="Shippori Antique"/>
              <a:cs typeface="Shippori Antique"/>
              <a:sym typeface="Shippori Antique"/>
            </a:endParaRPr>
          </a:p>
        </p:txBody>
      </p:sp>
      <p:sp>
        <p:nvSpPr>
          <p:cNvPr id="601" name="Google Shape;601;p104"/>
          <p:cNvSpPr/>
          <p:nvPr/>
        </p:nvSpPr>
        <p:spPr>
          <a:xfrm>
            <a:off x="0" y="-225"/>
            <a:ext cx="3027600" cy="5143500"/>
          </a:xfrm>
          <a:prstGeom prst="rect">
            <a:avLst/>
          </a:prstGeom>
          <a:solidFill>
            <a:srgbClr val="000000">
              <a:alpha val="792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2" name="Google Shape;602;p104"/>
          <p:cNvSpPr txBox="1"/>
          <p:nvPr/>
        </p:nvSpPr>
        <p:spPr>
          <a:xfrm>
            <a:off x="1519010" y="372350"/>
            <a:ext cx="1388700" cy="2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E0E0E0"/>
                </a:solidFill>
                <a:latin typeface="Noto Sans KR"/>
                <a:ea typeface="Noto Sans KR"/>
                <a:cs typeface="Noto Sans KR"/>
                <a:sym typeface="Noto Sans KR"/>
              </a:rPr>
              <a:t>TO-BE</a:t>
            </a:r>
            <a:endParaRPr sz="1100">
              <a:solidFill>
                <a:srgbClr val="E0E0E0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603" name="Google Shape;603;p104"/>
          <p:cNvSpPr txBox="1"/>
          <p:nvPr/>
        </p:nvSpPr>
        <p:spPr>
          <a:xfrm>
            <a:off x="819388" y="3648550"/>
            <a:ext cx="1388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rPr>
              <a:t>고객</a:t>
            </a:r>
            <a:endParaRPr sz="1500">
              <a:solidFill>
                <a:schemeClr val="l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604" name="Google Shape;604;p104"/>
          <p:cNvSpPr txBox="1"/>
          <p:nvPr/>
        </p:nvSpPr>
        <p:spPr>
          <a:xfrm>
            <a:off x="3262025" y="3625438"/>
            <a:ext cx="2558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rPr>
              <a:t>ChecK-Ads</a:t>
            </a:r>
            <a:endParaRPr sz="2000" b="1">
              <a:solidFill>
                <a:schemeClr val="l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605" name="Google Shape;605;p104"/>
          <p:cNvSpPr txBox="1"/>
          <p:nvPr/>
        </p:nvSpPr>
        <p:spPr>
          <a:xfrm>
            <a:off x="6905126" y="3648550"/>
            <a:ext cx="1388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rPr>
              <a:t>컨설팅</a:t>
            </a:r>
            <a:endParaRPr sz="1500">
              <a:solidFill>
                <a:schemeClr val="l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606" name="Google Shape;606;p104"/>
          <p:cNvSpPr txBox="1"/>
          <p:nvPr/>
        </p:nvSpPr>
        <p:spPr>
          <a:xfrm>
            <a:off x="1124964" y="1753324"/>
            <a:ext cx="68325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300" b="1">
                <a:solidFill>
                  <a:schemeClr val="lt1"/>
                </a:solidFill>
                <a:highlight>
                  <a:srgbClr val="119891"/>
                </a:highlight>
                <a:latin typeface="Shippori Antique"/>
                <a:ea typeface="Shippori Antique"/>
                <a:cs typeface="Shippori Antique"/>
                <a:sym typeface="Shippori Antique"/>
              </a:rPr>
              <a:t>ChecK-Ads</a:t>
            </a:r>
            <a:r>
              <a:rPr lang="ko" sz="17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rPr>
              <a:t>를 통한 고객과 컨설턴트 간의 </a:t>
            </a:r>
            <a:r>
              <a:rPr lang="ko" sz="1900" b="1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rPr>
              <a:t>원활한 의사소통</a:t>
            </a:r>
            <a:endParaRPr sz="1900" b="1">
              <a:solidFill>
                <a:schemeClr val="l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607" name="Google Shape;607;p104"/>
          <p:cNvSpPr txBox="1"/>
          <p:nvPr/>
        </p:nvSpPr>
        <p:spPr>
          <a:xfrm>
            <a:off x="392176" y="226250"/>
            <a:ext cx="1470600" cy="5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 b="1">
                <a:solidFill>
                  <a:srgbClr val="119891"/>
                </a:solidFill>
                <a:latin typeface="Shippori Antique"/>
                <a:ea typeface="Shippori Antique"/>
                <a:cs typeface="Shippori Antique"/>
                <a:sym typeface="Shippori Antique"/>
              </a:rPr>
              <a:t>01 </a:t>
            </a:r>
            <a:r>
              <a:rPr lang="ko" sz="1300" b="1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rPr>
              <a:t>서비스 기획</a:t>
            </a:r>
            <a:endParaRPr sz="1300" b="1">
              <a:solidFill>
                <a:srgbClr val="119891"/>
              </a:solidFill>
              <a:latin typeface="Shippori Antique"/>
              <a:ea typeface="Shippori Antique"/>
              <a:cs typeface="Shippori Antique"/>
              <a:sym typeface="Shippori Antique"/>
            </a:endParaRPr>
          </a:p>
        </p:txBody>
      </p:sp>
      <p:sp>
        <p:nvSpPr>
          <p:cNvPr id="608" name="Google Shape;608;p104"/>
          <p:cNvSpPr/>
          <p:nvPr/>
        </p:nvSpPr>
        <p:spPr>
          <a:xfrm>
            <a:off x="3713463" y="3648550"/>
            <a:ext cx="1655400" cy="446400"/>
          </a:xfrm>
          <a:prstGeom prst="roundRect">
            <a:avLst>
              <a:gd name="adj" fmla="val 0"/>
            </a:avLst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38A3"/>
              </a:solidFill>
            </a:endParaRPr>
          </a:p>
        </p:txBody>
      </p:sp>
      <p:sp>
        <p:nvSpPr>
          <p:cNvPr id="609" name="Google Shape;609;p104"/>
          <p:cNvSpPr/>
          <p:nvPr/>
        </p:nvSpPr>
        <p:spPr>
          <a:xfrm>
            <a:off x="918750" y="1656625"/>
            <a:ext cx="7306500" cy="771600"/>
          </a:xfrm>
          <a:prstGeom prst="roundRect">
            <a:avLst>
              <a:gd name="adj" fmla="val 50000"/>
            </a:avLst>
          </a:prstGeom>
          <a:solidFill>
            <a:srgbClr val="FFFFFF">
              <a:alpha val="138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" name="Google Shape;614;p105"/>
          <p:cNvPicPr preferRelativeResize="0"/>
          <p:nvPr/>
        </p:nvPicPr>
        <p:blipFill rotWithShape="1">
          <a:blip r:embed="rId3">
            <a:alphaModFix/>
          </a:blip>
          <a:srcRect l="1593" t="16107" r="13646"/>
          <a:stretch/>
        </p:blipFill>
        <p:spPr>
          <a:xfrm>
            <a:off x="0" y="0"/>
            <a:ext cx="9144000" cy="4854975"/>
          </a:xfrm>
          <a:prstGeom prst="rect">
            <a:avLst/>
          </a:prstGeom>
          <a:noFill/>
          <a:ln>
            <a:noFill/>
          </a:ln>
        </p:spPr>
      </p:pic>
      <p:sp>
        <p:nvSpPr>
          <p:cNvPr id="615" name="Google Shape;615;p10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>
              <a:alpha val="792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7" name="Google Shape;617;p105"/>
          <p:cNvSpPr txBox="1"/>
          <p:nvPr/>
        </p:nvSpPr>
        <p:spPr>
          <a:xfrm>
            <a:off x="4664978" y="3601350"/>
            <a:ext cx="3945300" cy="81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rPr>
              <a:t>고객에게는</a:t>
            </a:r>
            <a:r>
              <a:rPr lang="ko" sz="1800">
                <a:solidFill>
                  <a:srgbClr val="00284C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ko" sz="1900" b="1">
                <a:solidFill>
                  <a:srgbClr val="1890FF"/>
                </a:solidFill>
                <a:latin typeface="Noto Sans KR"/>
                <a:ea typeface="Noto Sans KR"/>
                <a:cs typeface="Noto Sans KR"/>
                <a:sym typeface="Noto Sans KR"/>
              </a:rPr>
              <a:t>신속한 컨설팅</a:t>
            </a:r>
            <a:r>
              <a:rPr lang="ko" sz="18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rPr>
              <a:t>을!</a:t>
            </a:r>
            <a:endParaRPr sz="1800">
              <a:solidFill>
                <a:schemeClr val="lt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rPr>
              <a:t>컨설턴트에게는</a:t>
            </a:r>
            <a:r>
              <a:rPr lang="ko" sz="1800">
                <a:solidFill>
                  <a:srgbClr val="00284C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ko" sz="1900" b="1">
                <a:solidFill>
                  <a:srgbClr val="B37FEB"/>
                </a:solidFill>
                <a:latin typeface="Noto Sans KR"/>
                <a:ea typeface="Noto Sans KR"/>
                <a:cs typeface="Noto Sans KR"/>
                <a:sym typeface="Noto Sans KR"/>
              </a:rPr>
              <a:t>손쉬운 고객관리</a:t>
            </a:r>
            <a:r>
              <a:rPr lang="ko" sz="18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rPr>
              <a:t>를!</a:t>
            </a:r>
            <a:endParaRPr sz="1800" b="1">
              <a:solidFill>
                <a:schemeClr val="l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618" name="Google Shape;618;p105"/>
          <p:cNvSpPr txBox="1"/>
          <p:nvPr/>
        </p:nvSpPr>
        <p:spPr>
          <a:xfrm>
            <a:off x="392176" y="226250"/>
            <a:ext cx="1470600" cy="5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 b="1">
                <a:solidFill>
                  <a:srgbClr val="119891"/>
                </a:solidFill>
                <a:latin typeface="Shippori Antique"/>
                <a:ea typeface="Shippori Antique"/>
                <a:cs typeface="Shippori Antique"/>
                <a:sym typeface="Shippori Antique"/>
              </a:rPr>
              <a:t>02 </a:t>
            </a:r>
            <a:r>
              <a:rPr lang="ko" sz="1300" b="1">
                <a:solidFill>
                  <a:srgbClr val="E0E0E0"/>
                </a:solidFill>
                <a:latin typeface="Noto Sans KR"/>
                <a:ea typeface="Noto Sans KR"/>
                <a:cs typeface="Noto Sans KR"/>
                <a:sym typeface="Noto Sans KR"/>
              </a:rPr>
              <a:t>ChecK-Ads</a:t>
            </a:r>
            <a:endParaRPr sz="1300" b="1">
              <a:solidFill>
                <a:srgbClr val="119891"/>
              </a:solidFill>
              <a:latin typeface="Shippori Antique"/>
              <a:ea typeface="Shippori Antique"/>
              <a:cs typeface="Shippori Antique"/>
              <a:sym typeface="Shippori Antique"/>
            </a:endParaRPr>
          </a:p>
        </p:txBody>
      </p:sp>
      <p:sp>
        <p:nvSpPr>
          <p:cNvPr id="619" name="Google Shape;619;p105"/>
          <p:cNvSpPr txBox="1"/>
          <p:nvPr/>
        </p:nvSpPr>
        <p:spPr>
          <a:xfrm>
            <a:off x="691996" y="1402968"/>
            <a:ext cx="47220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rPr>
              <a:t>K-Ads 컨설팅 통합 관리 플랫폼</a:t>
            </a:r>
            <a:endParaRPr sz="1600">
              <a:solidFill>
                <a:schemeClr val="l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72B3BE3-8C0C-B559-8ADC-2A3E5A07EA82}"/>
              </a:ext>
            </a:extLst>
          </p:cNvPr>
          <p:cNvSpPr/>
          <p:nvPr/>
        </p:nvSpPr>
        <p:spPr>
          <a:xfrm>
            <a:off x="2125000" y="1775277"/>
            <a:ext cx="1628078" cy="564995"/>
          </a:xfrm>
          <a:prstGeom prst="rect">
            <a:avLst/>
          </a:prstGeom>
          <a:solidFill>
            <a:srgbClr val="0097A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16" name="Google Shape;616;p105"/>
          <p:cNvSpPr txBox="1"/>
          <p:nvPr/>
        </p:nvSpPr>
        <p:spPr>
          <a:xfrm>
            <a:off x="630931" y="1657693"/>
            <a:ext cx="4924800" cy="12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4300" b="1" dirty="0">
                <a:solidFill>
                  <a:schemeClr val="accent5"/>
                </a:solidFill>
                <a:latin typeface="Shippori Antique"/>
                <a:ea typeface="Shippori Antique"/>
                <a:cs typeface="Shippori Antique"/>
                <a:sym typeface="Shippori Antique"/>
              </a:rPr>
              <a:t>Chec</a:t>
            </a:r>
            <a:r>
              <a:rPr lang="ko" sz="4300" b="1" dirty="0">
                <a:solidFill>
                  <a:srgbClr val="FFFFFF"/>
                </a:solidFill>
                <a:latin typeface="Shippori Antique"/>
                <a:ea typeface="Shippori Antique"/>
                <a:cs typeface="Shippori Antique"/>
                <a:sym typeface="Shippori Antique"/>
              </a:rPr>
              <a:t>K-Ads</a:t>
            </a:r>
            <a:endParaRPr sz="4300" b="1" dirty="0">
              <a:solidFill>
                <a:srgbClr val="FFFFFF"/>
              </a:solidFill>
              <a:latin typeface="Shippori Antique"/>
              <a:ea typeface="Shippori Antique"/>
              <a:cs typeface="Shippori Antique"/>
              <a:sym typeface="Shippori Antique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800" dirty="0">
                <a:solidFill>
                  <a:schemeClr val="lt1"/>
                </a:solidFill>
                <a:latin typeface="Shippori Antique"/>
                <a:ea typeface="Shippori Antique"/>
                <a:cs typeface="Shippori Antique"/>
                <a:sym typeface="Shippori Antique"/>
              </a:rPr>
              <a:t>   </a:t>
            </a:r>
            <a:endParaRPr sz="3800" b="1" dirty="0">
              <a:solidFill>
                <a:srgbClr val="FFFFFF"/>
              </a:solidFill>
              <a:highlight>
                <a:schemeClr val="accent5"/>
              </a:highlight>
              <a:latin typeface="Shippori Antique"/>
              <a:ea typeface="Shippori Antique"/>
              <a:cs typeface="Shippori Antique"/>
              <a:sym typeface="Shippori Antique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106"/>
          <p:cNvSpPr/>
          <p:nvPr/>
        </p:nvSpPr>
        <p:spPr>
          <a:xfrm>
            <a:off x="612123" y="2957576"/>
            <a:ext cx="771900" cy="1483500"/>
          </a:xfrm>
          <a:prstGeom prst="roundRect">
            <a:avLst>
              <a:gd name="adj" fmla="val 5178"/>
            </a:avLst>
          </a:prstGeom>
          <a:solidFill>
            <a:srgbClr val="B37FEB">
              <a:alpha val="51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 b="1">
              <a:solidFill>
                <a:schemeClr val="accent6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625" name="Google Shape;625;p106"/>
          <p:cNvSpPr/>
          <p:nvPr/>
        </p:nvSpPr>
        <p:spPr>
          <a:xfrm>
            <a:off x="612109" y="1432074"/>
            <a:ext cx="771900" cy="1477200"/>
          </a:xfrm>
          <a:prstGeom prst="roundRect">
            <a:avLst>
              <a:gd name="adj" fmla="val 5178"/>
            </a:avLst>
          </a:prstGeom>
          <a:solidFill>
            <a:srgbClr val="8BC4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 b="1">
                <a:solidFill>
                  <a:schemeClr val="accent6"/>
                </a:solidFill>
                <a:latin typeface="Noto Sans KR"/>
                <a:ea typeface="Noto Sans KR"/>
                <a:cs typeface="Noto Sans KR"/>
                <a:sym typeface="Noto Sans KR"/>
              </a:rPr>
              <a:t>고객</a:t>
            </a:r>
            <a:endParaRPr sz="1300" b="1">
              <a:solidFill>
                <a:schemeClr val="accent6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626" name="Google Shape;626;p106"/>
          <p:cNvSpPr txBox="1">
            <a:spLocks noGrp="1"/>
          </p:cNvSpPr>
          <p:nvPr>
            <p:ph type="subTitle" idx="3"/>
          </p:nvPr>
        </p:nvSpPr>
        <p:spPr>
          <a:xfrm>
            <a:off x="1673209" y="390700"/>
            <a:ext cx="1347300" cy="2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7F7F7F"/>
                </a:solidFill>
                <a:latin typeface="Noto Sans KR"/>
                <a:ea typeface="Noto Sans KR"/>
                <a:cs typeface="Noto Sans KR"/>
                <a:sym typeface="Noto Sans KR"/>
              </a:rPr>
              <a:t>요구사항 분석</a:t>
            </a:r>
            <a:endParaRPr sz="11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627" name="Google Shape;627;p106"/>
          <p:cNvSpPr txBox="1"/>
          <p:nvPr/>
        </p:nvSpPr>
        <p:spPr>
          <a:xfrm>
            <a:off x="392179" y="226250"/>
            <a:ext cx="2074500" cy="5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 b="1">
                <a:solidFill>
                  <a:srgbClr val="119891"/>
                </a:solidFill>
                <a:latin typeface="Shippori Antique"/>
                <a:ea typeface="Shippori Antique"/>
                <a:cs typeface="Shippori Antique"/>
                <a:sym typeface="Shippori Antique"/>
              </a:rPr>
              <a:t>03</a:t>
            </a:r>
            <a:r>
              <a:rPr lang="ko" sz="1300" b="1">
                <a:solidFill>
                  <a:schemeClr val="accent5"/>
                </a:solidFill>
                <a:latin typeface="Shippori Antique"/>
                <a:ea typeface="Shippori Antique"/>
                <a:cs typeface="Shippori Antique"/>
                <a:sym typeface="Shippori Antique"/>
              </a:rPr>
              <a:t> </a:t>
            </a:r>
            <a:r>
              <a:rPr lang="ko" sz="1300" b="1">
                <a:latin typeface="Noto Sans KR"/>
                <a:ea typeface="Noto Sans KR"/>
                <a:cs typeface="Noto Sans KR"/>
                <a:sym typeface="Noto Sans KR"/>
              </a:rPr>
              <a:t>아키텍쳐 설계</a:t>
            </a:r>
            <a:endParaRPr sz="1300" b="1">
              <a:solidFill>
                <a:srgbClr val="119891"/>
              </a:solidFill>
              <a:latin typeface="Shippori Antique"/>
              <a:ea typeface="Shippori Antique"/>
              <a:cs typeface="Shippori Antique"/>
              <a:sym typeface="Shippori Antique"/>
            </a:endParaRPr>
          </a:p>
        </p:txBody>
      </p:sp>
      <p:pic>
        <p:nvPicPr>
          <p:cNvPr id="628" name="Google Shape;628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1053" y="3481659"/>
            <a:ext cx="293835" cy="232517"/>
          </a:xfrm>
          <a:prstGeom prst="rect">
            <a:avLst/>
          </a:prstGeom>
          <a:noFill/>
          <a:ln>
            <a:noFill/>
          </a:ln>
        </p:spPr>
      </p:pic>
      <p:sp>
        <p:nvSpPr>
          <p:cNvPr id="629" name="Google Shape;629;p106"/>
          <p:cNvSpPr/>
          <p:nvPr/>
        </p:nvSpPr>
        <p:spPr>
          <a:xfrm>
            <a:off x="1433810" y="981425"/>
            <a:ext cx="2445000" cy="402000"/>
          </a:xfrm>
          <a:prstGeom prst="roundRect">
            <a:avLst>
              <a:gd name="adj" fmla="val 16667"/>
            </a:avLst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1">
                <a:solidFill>
                  <a:schemeClr val="accent6"/>
                </a:solidFill>
                <a:latin typeface="Noto Sans KR"/>
                <a:ea typeface="Noto Sans KR"/>
                <a:cs typeface="Noto Sans KR"/>
                <a:sym typeface="Noto Sans KR"/>
              </a:rPr>
              <a:t>페인포인트</a:t>
            </a:r>
            <a:endParaRPr sz="1100" b="1">
              <a:solidFill>
                <a:schemeClr val="accent6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630" name="Google Shape;630;p106"/>
          <p:cNvSpPr/>
          <p:nvPr/>
        </p:nvSpPr>
        <p:spPr>
          <a:xfrm>
            <a:off x="3928865" y="981425"/>
            <a:ext cx="1868100" cy="402000"/>
          </a:xfrm>
          <a:prstGeom prst="roundRect">
            <a:avLst>
              <a:gd name="adj" fmla="val 16667"/>
            </a:avLst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1">
                <a:solidFill>
                  <a:schemeClr val="accent6"/>
                </a:solidFill>
                <a:latin typeface="Noto Sans KR"/>
                <a:ea typeface="Noto Sans KR"/>
                <a:cs typeface="Noto Sans KR"/>
                <a:sym typeface="Noto Sans KR"/>
              </a:rPr>
              <a:t>요구사항 분석</a:t>
            </a:r>
            <a:endParaRPr sz="1100" b="1">
              <a:solidFill>
                <a:schemeClr val="accent6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631" name="Google Shape;631;p106"/>
          <p:cNvSpPr/>
          <p:nvPr/>
        </p:nvSpPr>
        <p:spPr>
          <a:xfrm>
            <a:off x="5847202" y="981425"/>
            <a:ext cx="2689800" cy="402000"/>
          </a:xfrm>
          <a:prstGeom prst="roundRect">
            <a:avLst>
              <a:gd name="adj" fmla="val 16667"/>
            </a:avLst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1">
                <a:solidFill>
                  <a:schemeClr val="accent6"/>
                </a:solidFill>
                <a:latin typeface="Noto Sans KR"/>
                <a:ea typeface="Noto Sans KR"/>
                <a:cs typeface="Noto Sans KR"/>
                <a:sym typeface="Noto Sans KR"/>
              </a:rPr>
              <a:t>과제</a:t>
            </a:r>
            <a:endParaRPr sz="1100" b="1">
              <a:solidFill>
                <a:schemeClr val="accent6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632" name="Google Shape;632;p106"/>
          <p:cNvSpPr/>
          <p:nvPr/>
        </p:nvSpPr>
        <p:spPr>
          <a:xfrm>
            <a:off x="1433810" y="1432071"/>
            <a:ext cx="2445000" cy="1477200"/>
          </a:xfrm>
          <a:prstGeom prst="roundRect">
            <a:avLst>
              <a:gd name="adj" fmla="val 4450"/>
            </a:avLst>
          </a:prstGeom>
          <a:solidFill>
            <a:srgbClr val="1890FF">
              <a:alpha val="88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Noto Sans KR"/>
                <a:ea typeface="Noto Sans KR"/>
                <a:cs typeface="Noto Sans KR"/>
                <a:sym typeface="Noto Sans KR"/>
              </a:rPr>
              <a:t>“</a:t>
            </a:r>
            <a:r>
              <a:rPr lang="ko" sz="1100" b="1">
                <a:solidFill>
                  <a:srgbClr val="1890FF"/>
                </a:solidFill>
                <a:latin typeface="Noto Sans KR"/>
                <a:ea typeface="Noto Sans KR"/>
                <a:cs typeface="Noto Sans KR"/>
                <a:sym typeface="Noto Sans KR"/>
              </a:rPr>
              <a:t>빠르게</a:t>
            </a:r>
            <a:r>
              <a:rPr lang="ko" sz="1100">
                <a:latin typeface="Noto Sans KR"/>
                <a:ea typeface="Noto Sans KR"/>
                <a:cs typeface="Noto Sans KR"/>
                <a:sym typeface="Noto Sans KR"/>
              </a:rPr>
              <a:t> 일정을 잡고</a:t>
            </a:r>
            <a:endParaRPr sz="1100">
              <a:latin typeface="Noto Sans KR"/>
              <a:ea typeface="Noto Sans KR"/>
              <a:cs typeface="Noto Sans KR"/>
              <a:sym typeface="Noto Sans K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Noto Sans KR"/>
                <a:ea typeface="Noto Sans KR"/>
                <a:cs typeface="Noto Sans KR"/>
                <a:sym typeface="Noto Sans KR"/>
              </a:rPr>
              <a:t>컨설팅 받고 싶은데,</a:t>
            </a:r>
            <a:endParaRPr sz="1100">
              <a:latin typeface="Noto Sans KR"/>
              <a:ea typeface="Noto Sans KR"/>
              <a:cs typeface="Noto Sans KR"/>
              <a:sym typeface="Noto Sans K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Noto Sans KR"/>
              <a:ea typeface="Noto Sans KR"/>
              <a:cs typeface="Noto Sans KR"/>
              <a:sym typeface="Noto Sans K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Noto Sans KR"/>
                <a:ea typeface="Noto Sans KR"/>
                <a:cs typeface="Noto Sans KR"/>
                <a:sym typeface="Noto Sans KR"/>
              </a:rPr>
              <a:t>전화로만 이야기하니까</a:t>
            </a:r>
            <a:endParaRPr sz="1100">
              <a:latin typeface="Noto Sans KR"/>
              <a:ea typeface="Noto Sans KR"/>
              <a:cs typeface="Noto Sans KR"/>
              <a:sym typeface="Noto Sans K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1">
                <a:solidFill>
                  <a:srgbClr val="1890FF"/>
                </a:solidFill>
                <a:latin typeface="Noto Sans KR"/>
                <a:ea typeface="Noto Sans KR"/>
                <a:cs typeface="Noto Sans KR"/>
                <a:sym typeface="Noto Sans KR"/>
              </a:rPr>
              <a:t>지체</a:t>
            </a:r>
            <a:r>
              <a:rPr lang="ko" sz="1100">
                <a:latin typeface="Noto Sans KR"/>
                <a:ea typeface="Noto Sans KR"/>
                <a:cs typeface="Noto Sans KR"/>
                <a:sym typeface="Noto Sans KR"/>
              </a:rPr>
              <a:t>되고 </a:t>
            </a:r>
            <a:r>
              <a:rPr lang="ko" sz="1100" b="1">
                <a:solidFill>
                  <a:srgbClr val="1890FF"/>
                </a:solidFill>
                <a:latin typeface="Noto Sans KR"/>
                <a:ea typeface="Noto Sans KR"/>
                <a:cs typeface="Noto Sans KR"/>
                <a:sym typeface="Noto Sans KR"/>
              </a:rPr>
              <a:t>답답</a:t>
            </a:r>
            <a:r>
              <a:rPr lang="ko" sz="1100">
                <a:latin typeface="Noto Sans KR"/>
                <a:ea typeface="Noto Sans KR"/>
                <a:cs typeface="Noto Sans KR"/>
                <a:sym typeface="Noto Sans KR"/>
              </a:rPr>
              <a:t>하네요..”</a:t>
            </a:r>
            <a:endParaRPr sz="11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633" name="Google Shape;633;p106"/>
          <p:cNvSpPr/>
          <p:nvPr/>
        </p:nvSpPr>
        <p:spPr>
          <a:xfrm>
            <a:off x="1433834" y="2957576"/>
            <a:ext cx="2445000" cy="709800"/>
          </a:xfrm>
          <a:prstGeom prst="roundRect">
            <a:avLst>
              <a:gd name="adj" fmla="val 4450"/>
            </a:avLst>
          </a:prstGeom>
          <a:solidFill>
            <a:srgbClr val="B37FEB">
              <a:alpha val="82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Noto Sans KR"/>
                <a:ea typeface="Noto Sans KR"/>
                <a:cs typeface="Noto Sans KR"/>
                <a:sym typeface="Noto Sans KR"/>
              </a:rPr>
              <a:t>“영업 담당자를 통해서</a:t>
            </a:r>
            <a:endParaRPr sz="1100">
              <a:latin typeface="Noto Sans KR"/>
              <a:ea typeface="Noto Sans KR"/>
              <a:cs typeface="Noto Sans KR"/>
              <a:sym typeface="Noto Sans K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1">
                <a:solidFill>
                  <a:srgbClr val="B37FEB"/>
                </a:solidFill>
                <a:latin typeface="Noto Sans KR"/>
                <a:ea typeface="Noto Sans KR"/>
                <a:cs typeface="Noto Sans KR"/>
                <a:sym typeface="Noto Sans KR"/>
              </a:rPr>
              <a:t>고객의 니즈를 파악</a:t>
            </a:r>
            <a:r>
              <a:rPr lang="ko" sz="1100">
                <a:latin typeface="Noto Sans KR"/>
                <a:ea typeface="Noto Sans KR"/>
                <a:cs typeface="Noto Sans KR"/>
                <a:sym typeface="Noto Sans KR"/>
              </a:rPr>
              <a:t>해 컨설팅을 진행해야해 어려움이 있어요..”</a:t>
            </a:r>
            <a:endParaRPr sz="11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634" name="Google Shape;634;p106"/>
          <p:cNvSpPr txBox="1"/>
          <p:nvPr/>
        </p:nvSpPr>
        <p:spPr>
          <a:xfrm>
            <a:off x="425575" y="3667559"/>
            <a:ext cx="1144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>
                <a:solidFill>
                  <a:schemeClr val="accent5"/>
                </a:solidFill>
                <a:latin typeface="Noto Sans KR"/>
                <a:ea typeface="Noto Sans KR"/>
                <a:cs typeface="Noto Sans KR"/>
                <a:sym typeface="Noto Sans KR"/>
              </a:rPr>
              <a:t>컨설팅</a:t>
            </a:r>
            <a:endParaRPr sz="1100"/>
          </a:p>
        </p:txBody>
      </p:sp>
      <p:sp>
        <p:nvSpPr>
          <p:cNvPr id="635" name="Google Shape;635;p106"/>
          <p:cNvSpPr/>
          <p:nvPr/>
        </p:nvSpPr>
        <p:spPr>
          <a:xfrm>
            <a:off x="1433834" y="3716104"/>
            <a:ext cx="2445000" cy="709800"/>
          </a:xfrm>
          <a:prstGeom prst="roundRect">
            <a:avLst>
              <a:gd name="adj" fmla="val 4450"/>
            </a:avLst>
          </a:prstGeom>
          <a:solidFill>
            <a:srgbClr val="B37FEB">
              <a:alpha val="82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Noto Sans KR"/>
                <a:ea typeface="Noto Sans KR"/>
                <a:cs typeface="Noto Sans KR"/>
                <a:sym typeface="Noto Sans KR"/>
              </a:rPr>
              <a:t>“전화나 이메일을 통해서 </a:t>
            </a:r>
            <a:endParaRPr sz="1100">
              <a:latin typeface="Noto Sans KR"/>
              <a:ea typeface="Noto Sans KR"/>
              <a:cs typeface="Noto Sans KR"/>
              <a:sym typeface="Noto Sans K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Noto Sans KR"/>
                <a:ea typeface="Noto Sans KR"/>
                <a:cs typeface="Noto Sans KR"/>
                <a:sym typeface="Noto Sans KR"/>
              </a:rPr>
              <a:t>컨설팅 요청이 오다보니 </a:t>
            </a:r>
            <a:endParaRPr sz="1100">
              <a:latin typeface="Noto Sans KR"/>
              <a:ea typeface="Noto Sans KR"/>
              <a:cs typeface="Noto Sans KR"/>
              <a:sym typeface="Noto Sans K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1">
                <a:solidFill>
                  <a:srgbClr val="B37FEB"/>
                </a:solidFill>
                <a:latin typeface="Noto Sans KR"/>
                <a:ea typeface="Noto Sans KR"/>
                <a:cs typeface="Noto Sans KR"/>
                <a:sym typeface="Noto Sans KR"/>
              </a:rPr>
              <a:t>전체 고객을 관리</a:t>
            </a:r>
            <a:r>
              <a:rPr lang="ko" sz="1100">
                <a:latin typeface="Noto Sans KR"/>
                <a:ea typeface="Noto Sans KR"/>
                <a:cs typeface="Noto Sans KR"/>
                <a:sym typeface="Noto Sans KR"/>
              </a:rPr>
              <a:t>하기 어려워요..”</a:t>
            </a:r>
            <a:endParaRPr sz="11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636" name="Google Shape;636;p106"/>
          <p:cNvSpPr/>
          <p:nvPr/>
        </p:nvSpPr>
        <p:spPr>
          <a:xfrm>
            <a:off x="3928665" y="1432075"/>
            <a:ext cx="1868100" cy="455700"/>
          </a:xfrm>
          <a:prstGeom prst="roundRect">
            <a:avLst>
              <a:gd name="adj" fmla="val 12634"/>
            </a:avLst>
          </a:prstGeom>
          <a:solidFill>
            <a:srgbClr val="1890FF">
              <a:alpha val="88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1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컨설팅 요청</a:t>
            </a:r>
            <a:endParaRPr sz="1100" b="1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637" name="Google Shape;637;p106"/>
          <p:cNvSpPr/>
          <p:nvPr/>
        </p:nvSpPr>
        <p:spPr>
          <a:xfrm>
            <a:off x="3928665" y="1942725"/>
            <a:ext cx="1868100" cy="455700"/>
          </a:xfrm>
          <a:prstGeom prst="roundRect">
            <a:avLst>
              <a:gd name="adj" fmla="val 14490"/>
            </a:avLst>
          </a:prstGeom>
          <a:solidFill>
            <a:srgbClr val="1890FF">
              <a:alpha val="88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1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컨설팅 일정 관리</a:t>
            </a:r>
            <a:endParaRPr sz="1100" b="1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638" name="Google Shape;638;p106"/>
          <p:cNvSpPr/>
          <p:nvPr/>
        </p:nvSpPr>
        <p:spPr>
          <a:xfrm>
            <a:off x="3928665" y="2453375"/>
            <a:ext cx="1868100" cy="455700"/>
          </a:xfrm>
          <a:prstGeom prst="roundRect">
            <a:avLst>
              <a:gd name="adj" fmla="val 14490"/>
            </a:avLst>
          </a:prstGeom>
          <a:solidFill>
            <a:srgbClr val="1890FF">
              <a:alpha val="88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1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신속한 처리</a:t>
            </a:r>
            <a:endParaRPr sz="1100" b="1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639" name="Google Shape;639;p106"/>
          <p:cNvSpPr/>
          <p:nvPr/>
        </p:nvSpPr>
        <p:spPr>
          <a:xfrm>
            <a:off x="3928665" y="2964014"/>
            <a:ext cx="1868100" cy="455700"/>
          </a:xfrm>
          <a:prstGeom prst="roundRect">
            <a:avLst>
              <a:gd name="adj" fmla="val 12634"/>
            </a:avLst>
          </a:prstGeom>
          <a:solidFill>
            <a:srgbClr val="B37FEB">
              <a:alpha val="82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1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고객 관리 </a:t>
            </a:r>
            <a:endParaRPr sz="1100" b="1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640" name="Google Shape;640;p106"/>
          <p:cNvSpPr/>
          <p:nvPr/>
        </p:nvSpPr>
        <p:spPr>
          <a:xfrm>
            <a:off x="3928665" y="3474664"/>
            <a:ext cx="1868100" cy="455700"/>
          </a:xfrm>
          <a:prstGeom prst="roundRect">
            <a:avLst>
              <a:gd name="adj" fmla="val 14490"/>
            </a:avLst>
          </a:prstGeom>
          <a:solidFill>
            <a:srgbClr val="B37FEB">
              <a:alpha val="82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1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전체 일정 관리</a:t>
            </a:r>
            <a:endParaRPr sz="1100" b="1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641" name="Google Shape;641;p106"/>
          <p:cNvSpPr/>
          <p:nvPr/>
        </p:nvSpPr>
        <p:spPr>
          <a:xfrm>
            <a:off x="3928665" y="3985315"/>
            <a:ext cx="1868100" cy="455700"/>
          </a:xfrm>
          <a:prstGeom prst="roundRect">
            <a:avLst>
              <a:gd name="adj" fmla="val 14490"/>
            </a:avLst>
          </a:prstGeom>
          <a:solidFill>
            <a:srgbClr val="B37FEB">
              <a:alpha val="82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1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고객 니즈 파악</a:t>
            </a:r>
            <a:endParaRPr sz="1100" b="1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642" name="Google Shape;642;p106"/>
          <p:cNvSpPr/>
          <p:nvPr/>
        </p:nvSpPr>
        <p:spPr>
          <a:xfrm>
            <a:off x="5846812" y="1432100"/>
            <a:ext cx="2689800" cy="947400"/>
          </a:xfrm>
          <a:prstGeom prst="roundRect">
            <a:avLst>
              <a:gd name="adj" fmla="val 8678"/>
            </a:avLst>
          </a:prstGeom>
          <a:solidFill>
            <a:srgbClr val="189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>
                <a:solidFill>
                  <a:schemeClr val="accent6"/>
                </a:solidFill>
                <a:latin typeface="Noto Sans KR"/>
                <a:ea typeface="Noto Sans KR"/>
                <a:cs typeface="Noto Sans KR"/>
                <a:sym typeface="Noto Sans KR"/>
              </a:rPr>
              <a:t>맞춤형 컨설팅을 위한 </a:t>
            </a:r>
            <a:endParaRPr sz="1200" b="1">
              <a:solidFill>
                <a:schemeClr val="accent6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 b="1">
                <a:solidFill>
                  <a:schemeClr val="accent6"/>
                </a:solidFill>
                <a:latin typeface="Noto Sans KR"/>
                <a:ea typeface="Noto Sans KR"/>
                <a:cs typeface="Noto Sans KR"/>
                <a:sym typeface="Noto Sans KR"/>
              </a:rPr>
              <a:t>체크리스트</a:t>
            </a:r>
            <a:endParaRPr sz="1600" b="1">
              <a:solidFill>
                <a:schemeClr val="accent6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643" name="Google Shape;643;p106"/>
          <p:cNvSpPr/>
          <p:nvPr/>
        </p:nvSpPr>
        <p:spPr>
          <a:xfrm>
            <a:off x="5846812" y="2455518"/>
            <a:ext cx="2689800" cy="947400"/>
          </a:xfrm>
          <a:prstGeom prst="roundRect">
            <a:avLst>
              <a:gd name="adj" fmla="val 9600"/>
            </a:avLst>
          </a:prstGeom>
          <a:solidFill>
            <a:srgbClr val="0038A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>
                <a:solidFill>
                  <a:schemeClr val="accent6"/>
                </a:solidFill>
                <a:latin typeface="Noto Sans KR"/>
                <a:ea typeface="Noto Sans KR"/>
                <a:cs typeface="Noto Sans KR"/>
                <a:sym typeface="Noto Sans KR"/>
              </a:rPr>
              <a:t>신속한 요청 처리를 위한</a:t>
            </a:r>
            <a:endParaRPr sz="1200" b="1">
              <a:solidFill>
                <a:schemeClr val="accent6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 b="1">
                <a:solidFill>
                  <a:schemeClr val="accent5"/>
                </a:solidFill>
                <a:latin typeface="Noto Sans KR"/>
                <a:ea typeface="Noto Sans KR"/>
                <a:cs typeface="Noto Sans KR"/>
                <a:sym typeface="Noto Sans KR"/>
              </a:rPr>
              <a:t>전체 일정 관리</a:t>
            </a:r>
            <a:endParaRPr sz="1600" b="1">
              <a:solidFill>
                <a:schemeClr val="accent6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644" name="Google Shape;644;p106"/>
          <p:cNvSpPr/>
          <p:nvPr/>
        </p:nvSpPr>
        <p:spPr>
          <a:xfrm>
            <a:off x="5846812" y="3478946"/>
            <a:ext cx="2689800" cy="947400"/>
          </a:xfrm>
          <a:prstGeom prst="roundRect">
            <a:avLst>
              <a:gd name="adj" fmla="val 8678"/>
            </a:avLst>
          </a:prstGeom>
          <a:solidFill>
            <a:srgbClr val="B37F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>
                <a:solidFill>
                  <a:schemeClr val="accent6"/>
                </a:solidFill>
                <a:latin typeface="Noto Sans KR"/>
                <a:ea typeface="Noto Sans KR"/>
                <a:cs typeface="Noto Sans KR"/>
                <a:sym typeface="Noto Sans KR"/>
              </a:rPr>
              <a:t>한 눈에 볼 수 있는</a:t>
            </a:r>
            <a:endParaRPr sz="1200" b="1">
              <a:solidFill>
                <a:schemeClr val="accent6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 b="1">
                <a:solidFill>
                  <a:schemeClr val="accent6"/>
                </a:solidFill>
                <a:latin typeface="Noto Sans KR"/>
                <a:ea typeface="Noto Sans KR"/>
                <a:cs typeface="Noto Sans KR"/>
                <a:sym typeface="Noto Sans KR"/>
              </a:rPr>
              <a:t>고객 이력 관리</a:t>
            </a:r>
            <a:endParaRPr sz="1700" b="1">
              <a:solidFill>
                <a:schemeClr val="accent6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645" name="Google Shape;645;p106"/>
          <p:cNvSpPr/>
          <p:nvPr/>
        </p:nvSpPr>
        <p:spPr>
          <a:xfrm>
            <a:off x="612118" y="981663"/>
            <a:ext cx="771900" cy="402000"/>
          </a:xfrm>
          <a:prstGeom prst="roundRect">
            <a:avLst>
              <a:gd name="adj" fmla="val 16667"/>
            </a:avLst>
          </a:pr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1">
                <a:solidFill>
                  <a:schemeClr val="accent6"/>
                </a:solidFill>
                <a:latin typeface="Noto Sans KR"/>
                <a:ea typeface="Noto Sans KR"/>
                <a:cs typeface="Noto Sans KR"/>
                <a:sym typeface="Noto Sans KR"/>
              </a:rPr>
              <a:t>구분</a:t>
            </a:r>
            <a:endParaRPr sz="1100" b="1">
              <a:solidFill>
                <a:schemeClr val="accent6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7"/>
          <p:cNvSpPr/>
          <p:nvPr/>
        </p:nvSpPr>
        <p:spPr>
          <a:xfrm>
            <a:off x="2775650" y="2727700"/>
            <a:ext cx="5716800" cy="1892700"/>
          </a:xfrm>
          <a:prstGeom prst="roundRect">
            <a:avLst>
              <a:gd name="adj" fmla="val 4889"/>
            </a:avLst>
          </a:prstGeom>
          <a:solidFill>
            <a:srgbClr val="B37FEB">
              <a:alpha val="101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651" name="Google Shape;651;p107"/>
          <p:cNvSpPr/>
          <p:nvPr/>
        </p:nvSpPr>
        <p:spPr>
          <a:xfrm>
            <a:off x="2775650" y="741950"/>
            <a:ext cx="5716800" cy="1892700"/>
          </a:xfrm>
          <a:prstGeom prst="roundRect">
            <a:avLst>
              <a:gd name="adj" fmla="val 4889"/>
            </a:avLst>
          </a:prstGeom>
          <a:solidFill>
            <a:srgbClr val="1890FF">
              <a:alpha val="88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652" name="Google Shape;652;p107"/>
          <p:cNvSpPr/>
          <p:nvPr/>
        </p:nvSpPr>
        <p:spPr>
          <a:xfrm flipH="1">
            <a:off x="986268" y="1691913"/>
            <a:ext cx="1430795" cy="547540"/>
          </a:xfrm>
          <a:custGeom>
            <a:avLst/>
            <a:gdLst/>
            <a:ahLst/>
            <a:cxnLst/>
            <a:rect l="l" t="t" r="r" b="b"/>
            <a:pathLst>
              <a:path w="45973" h="18156" extrusionOk="0">
                <a:moveTo>
                  <a:pt x="1" y="0"/>
                </a:moveTo>
                <a:lnTo>
                  <a:pt x="1" y="18156"/>
                </a:lnTo>
                <a:lnTo>
                  <a:pt x="45972" y="18156"/>
                </a:lnTo>
                <a:lnTo>
                  <a:pt x="45972" y="0"/>
                </a:lnTo>
                <a:close/>
              </a:path>
            </a:pathLst>
          </a:custGeom>
          <a:solidFill>
            <a:srgbClr val="1890FF">
              <a:alpha val="234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890FF"/>
              </a:solidFill>
            </a:endParaRPr>
          </a:p>
        </p:txBody>
      </p:sp>
      <p:sp>
        <p:nvSpPr>
          <p:cNvPr id="653" name="Google Shape;653;p107"/>
          <p:cNvSpPr/>
          <p:nvPr/>
        </p:nvSpPr>
        <p:spPr>
          <a:xfrm flipH="1">
            <a:off x="551842" y="2589484"/>
            <a:ext cx="1865221" cy="547570"/>
          </a:xfrm>
          <a:custGeom>
            <a:avLst/>
            <a:gdLst/>
            <a:ahLst/>
            <a:cxnLst/>
            <a:rect l="l" t="t" r="r" b="b"/>
            <a:pathLst>
              <a:path w="60796" h="18157" extrusionOk="0">
                <a:moveTo>
                  <a:pt x="0" y="1"/>
                </a:moveTo>
                <a:lnTo>
                  <a:pt x="0" y="18156"/>
                </a:lnTo>
                <a:lnTo>
                  <a:pt x="60796" y="18156"/>
                </a:lnTo>
                <a:lnTo>
                  <a:pt x="60796" y="1"/>
                </a:lnTo>
                <a:close/>
              </a:path>
            </a:pathLst>
          </a:custGeom>
          <a:solidFill>
            <a:srgbClr val="0038A3">
              <a:alpha val="278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4" name="Google Shape;654;p107"/>
          <p:cNvSpPr/>
          <p:nvPr/>
        </p:nvSpPr>
        <p:spPr>
          <a:xfrm flipH="1">
            <a:off x="1047494" y="1691867"/>
            <a:ext cx="313457" cy="547540"/>
          </a:xfrm>
          <a:custGeom>
            <a:avLst/>
            <a:gdLst/>
            <a:ahLst/>
            <a:cxnLst/>
            <a:rect l="l" t="t" r="r" b="b"/>
            <a:pathLst>
              <a:path w="10394" h="18156" extrusionOk="0">
                <a:moveTo>
                  <a:pt x="3660" y="0"/>
                </a:moveTo>
                <a:cubicBezTo>
                  <a:pt x="1279" y="5051"/>
                  <a:pt x="19" y="10605"/>
                  <a:pt x="14" y="16353"/>
                </a:cubicBezTo>
                <a:cubicBezTo>
                  <a:pt x="11" y="16529"/>
                  <a:pt x="0" y="17161"/>
                  <a:pt x="51" y="18156"/>
                </a:cubicBezTo>
                <a:lnTo>
                  <a:pt x="10393" y="18156"/>
                </a:lnTo>
                <a:lnTo>
                  <a:pt x="10393" y="0"/>
                </a:lnTo>
                <a:close/>
              </a:path>
            </a:pathLst>
          </a:custGeom>
          <a:solidFill>
            <a:srgbClr val="189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5" name="Google Shape;655;p107"/>
          <p:cNvSpPr/>
          <p:nvPr/>
        </p:nvSpPr>
        <p:spPr>
          <a:xfrm flipH="1">
            <a:off x="570795" y="2589413"/>
            <a:ext cx="727459" cy="547570"/>
          </a:xfrm>
          <a:custGeom>
            <a:avLst/>
            <a:gdLst/>
            <a:ahLst/>
            <a:cxnLst/>
            <a:rect l="l" t="t" r="r" b="b"/>
            <a:pathLst>
              <a:path w="24122" h="18157" extrusionOk="0">
                <a:moveTo>
                  <a:pt x="0" y="1"/>
                </a:moveTo>
                <a:cubicBezTo>
                  <a:pt x="1532" y="5312"/>
                  <a:pt x="4200" y="11690"/>
                  <a:pt x="8823" y="18156"/>
                </a:cubicBezTo>
                <a:lnTo>
                  <a:pt x="24122" y="18156"/>
                </a:lnTo>
                <a:lnTo>
                  <a:pt x="24122" y="1"/>
                </a:lnTo>
                <a:close/>
              </a:path>
            </a:pathLst>
          </a:custGeom>
          <a:solidFill>
            <a:srgbClr val="0038A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6" name="Google Shape;656;p107"/>
          <p:cNvSpPr/>
          <p:nvPr/>
        </p:nvSpPr>
        <p:spPr>
          <a:xfrm flipH="1">
            <a:off x="-28466" y="4240503"/>
            <a:ext cx="459842" cy="353084"/>
          </a:xfrm>
          <a:custGeom>
            <a:avLst/>
            <a:gdLst/>
            <a:ahLst/>
            <a:cxnLst/>
            <a:rect l="l" t="t" r="r" b="b"/>
            <a:pathLst>
              <a:path w="15248" h="11708" extrusionOk="0">
                <a:moveTo>
                  <a:pt x="1" y="0"/>
                </a:moveTo>
                <a:lnTo>
                  <a:pt x="1" y="4083"/>
                </a:lnTo>
                <a:cubicBezTo>
                  <a:pt x="1" y="8276"/>
                  <a:pt x="3430" y="11707"/>
                  <a:pt x="7623" y="11707"/>
                </a:cubicBezTo>
                <a:cubicBezTo>
                  <a:pt x="11816" y="11707"/>
                  <a:pt x="15247" y="8276"/>
                  <a:pt x="15247" y="4083"/>
                </a:cubicBezTo>
                <a:lnTo>
                  <a:pt x="15247" y="0"/>
                </a:lnTo>
                <a:close/>
              </a:path>
            </a:pathLst>
          </a:custGeom>
          <a:solidFill>
            <a:srgbClr val="EEF0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7" name="Google Shape;657;p107"/>
          <p:cNvSpPr/>
          <p:nvPr/>
        </p:nvSpPr>
        <p:spPr>
          <a:xfrm flipH="1">
            <a:off x="-137786" y="4128710"/>
            <a:ext cx="678483" cy="371661"/>
          </a:xfrm>
          <a:custGeom>
            <a:avLst/>
            <a:gdLst/>
            <a:ahLst/>
            <a:cxnLst/>
            <a:rect l="l" t="t" r="r" b="b"/>
            <a:pathLst>
              <a:path w="22498" h="12324" extrusionOk="0">
                <a:moveTo>
                  <a:pt x="1" y="0"/>
                </a:moveTo>
                <a:lnTo>
                  <a:pt x="1" y="2864"/>
                </a:lnTo>
                <a:cubicBezTo>
                  <a:pt x="1" y="8528"/>
                  <a:pt x="10476" y="12324"/>
                  <a:pt x="11248" y="12324"/>
                </a:cubicBezTo>
                <a:cubicBezTo>
                  <a:pt x="12022" y="12324"/>
                  <a:pt x="22498" y="7684"/>
                  <a:pt x="22498" y="2864"/>
                </a:cubicBezTo>
                <a:lnTo>
                  <a:pt x="22498" y="0"/>
                </a:lnTo>
                <a:close/>
              </a:path>
            </a:pathLst>
          </a:custGeom>
          <a:solidFill>
            <a:srgbClr val="E3E7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8" name="Google Shape;658;p107"/>
          <p:cNvSpPr/>
          <p:nvPr/>
        </p:nvSpPr>
        <p:spPr>
          <a:xfrm flipH="1">
            <a:off x="360433" y="3483808"/>
            <a:ext cx="2050649" cy="557371"/>
          </a:xfrm>
          <a:custGeom>
            <a:avLst/>
            <a:gdLst/>
            <a:ahLst/>
            <a:cxnLst/>
            <a:rect l="l" t="t" r="r" b="b"/>
            <a:pathLst>
              <a:path w="60796" h="18482" extrusionOk="0">
                <a:moveTo>
                  <a:pt x="1" y="0"/>
                </a:moveTo>
                <a:lnTo>
                  <a:pt x="1" y="18482"/>
                </a:lnTo>
                <a:lnTo>
                  <a:pt x="60796" y="18482"/>
                </a:lnTo>
                <a:lnTo>
                  <a:pt x="60796" y="0"/>
                </a:lnTo>
                <a:close/>
              </a:path>
            </a:pathLst>
          </a:custGeom>
          <a:solidFill>
            <a:srgbClr val="B37FEB">
              <a:alpha val="246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9" name="Google Shape;659;p107"/>
          <p:cNvSpPr/>
          <p:nvPr/>
        </p:nvSpPr>
        <p:spPr>
          <a:xfrm flipH="1">
            <a:off x="360687" y="3483732"/>
            <a:ext cx="378718" cy="557371"/>
          </a:xfrm>
          <a:custGeom>
            <a:avLst/>
            <a:gdLst/>
            <a:ahLst/>
            <a:cxnLst/>
            <a:rect l="l" t="t" r="r" b="b"/>
            <a:pathLst>
              <a:path w="12558" h="18482" extrusionOk="0">
                <a:moveTo>
                  <a:pt x="0" y="0"/>
                </a:moveTo>
                <a:cubicBezTo>
                  <a:pt x="938" y="1387"/>
                  <a:pt x="1707" y="2855"/>
                  <a:pt x="2285" y="4397"/>
                </a:cubicBezTo>
                <a:cubicBezTo>
                  <a:pt x="2664" y="5405"/>
                  <a:pt x="2891" y="6523"/>
                  <a:pt x="2895" y="7390"/>
                </a:cubicBezTo>
                <a:lnTo>
                  <a:pt x="2895" y="7500"/>
                </a:lnTo>
                <a:cubicBezTo>
                  <a:pt x="2898" y="8835"/>
                  <a:pt x="2904" y="10288"/>
                  <a:pt x="3541" y="11586"/>
                </a:cubicBezTo>
                <a:cubicBezTo>
                  <a:pt x="3270" y="12572"/>
                  <a:pt x="3473" y="13627"/>
                  <a:pt x="4092" y="14441"/>
                </a:cubicBezTo>
                <a:cubicBezTo>
                  <a:pt x="3202" y="15613"/>
                  <a:pt x="3202" y="17235"/>
                  <a:pt x="4092" y="18407"/>
                </a:cubicBezTo>
                <a:cubicBezTo>
                  <a:pt x="4072" y="18431"/>
                  <a:pt x="4057" y="18457"/>
                  <a:pt x="4039" y="18482"/>
                </a:cubicBezTo>
                <a:lnTo>
                  <a:pt x="12558" y="18482"/>
                </a:lnTo>
                <a:lnTo>
                  <a:pt x="12558" y="0"/>
                </a:lnTo>
                <a:close/>
              </a:path>
            </a:pathLst>
          </a:custGeom>
          <a:solidFill>
            <a:srgbClr val="B37F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0" name="Google Shape;660;p107"/>
          <p:cNvSpPr/>
          <p:nvPr/>
        </p:nvSpPr>
        <p:spPr>
          <a:xfrm flipH="1">
            <a:off x="-137786" y="4169422"/>
            <a:ext cx="678483" cy="330948"/>
          </a:xfrm>
          <a:custGeom>
            <a:avLst/>
            <a:gdLst/>
            <a:ahLst/>
            <a:cxnLst/>
            <a:rect l="l" t="t" r="r" b="b"/>
            <a:pathLst>
              <a:path w="22498" h="10974" extrusionOk="0">
                <a:moveTo>
                  <a:pt x="1" y="1"/>
                </a:moveTo>
                <a:lnTo>
                  <a:pt x="1" y="1514"/>
                </a:lnTo>
                <a:cubicBezTo>
                  <a:pt x="1" y="7178"/>
                  <a:pt x="10476" y="10974"/>
                  <a:pt x="11248" y="10974"/>
                </a:cubicBezTo>
                <a:cubicBezTo>
                  <a:pt x="12022" y="10974"/>
                  <a:pt x="22498" y="6335"/>
                  <a:pt x="22498" y="1514"/>
                </a:cubicBezTo>
                <a:lnTo>
                  <a:pt x="22498" y="1"/>
                </a:lnTo>
                <a:cubicBezTo>
                  <a:pt x="22498" y="4821"/>
                  <a:pt x="12022" y="9459"/>
                  <a:pt x="11248" y="9459"/>
                </a:cubicBezTo>
                <a:cubicBezTo>
                  <a:pt x="10476" y="9459"/>
                  <a:pt x="1" y="5665"/>
                  <a:pt x="1" y="1"/>
                </a:cubicBezTo>
                <a:close/>
              </a:path>
            </a:pathLst>
          </a:custGeom>
          <a:solidFill>
            <a:srgbClr val="D6DB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1" name="Google Shape;661;p107"/>
          <p:cNvSpPr/>
          <p:nvPr/>
        </p:nvSpPr>
        <p:spPr>
          <a:xfrm flipH="1">
            <a:off x="-134891" y="4238815"/>
            <a:ext cx="673327" cy="60134"/>
          </a:xfrm>
          <a:custGeom>
            <a:avLst/>
            <a:gdLst/>
            <a:ahLst/>
            <a:cxnLst/>
            <a:rect l="l" t="t" r="r" b="b"/>
            <a:pathLst>
              <a:path w="22327" h="1994" extrusionOk="0">
                <a:moveTo>
                  <a:pt x="52" y="1"/>
                </a:moveTo>
                <a:cubicBezTo>
                  <a:pt x="34" y="1"/>
                  <a:pt x="18" y="4"/>
                  <a:pt x="1" y="4"/>
                </a:cubicBezTo>
                <a:cubicBezTo>
                  <a:pt x="122" y="701"/>
                  <a:pt x="392" y="1367"/>
                  <a:pt x="778" y="1994"/>
                </a:cubicBezTo>
                <a:lnTo>
                  <a:pt x="21362" y="1994"/>
                </a:lnTo>
                <a:cubicBezTo>
                  <a:pt x="21834" y="1347"/>
                  <a:pt x="22173" y="680"/>
                  <a:pt x="22326" y="2"/>
                </a:cubicBezTo>
                <a:cubicBezTo>
                  <a:pt x="22316" y="2"/>
                  <a:pt x="22307" y="1"/>
                  <a:pt x="22297" y="1"/>
                </a:cubicBezTo>
                <a:close/>
              </a:path>
            </a:pathLst>
          </a:custGeom>
          <a:solidFill>
            <a:srgbClr val="D6DB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2" name="Google Shape;662;p107"/>
          <p:cNvSpPr/>
          <p:nvPr/>
        </p:nvSpPr>
        <p:spPr>
          <a:xfrm flipH="1">
            <a:off x="-889522" y="1096137"/>
            <a:ext cx="2181925" cy="2784171"/>
          </a:xfrm>
          <a:custGeom>
            <a:avLst/>
            <a:gdLst/>
            <a:ahLst/>
            <a:cxnLst/>
            <a:rect l="l" t="t" r="r" b="b"/>
            <a:pathLst>
              <a:path w="72351" h="92321" extrusionOk="0">
                <a:moveTo>
                  <a:pt x="36174" y="1"/>
                </a:moveTo>
                <a:cubicBezTo>
                  <a:pt x="16216" y="1"/>
                  <a:pt x="37" y="16180"/>
                  <a:pt x="37" y="36140"/>
                </a:cubicBezTo>
                <a:cubicBezTo>
                  <a:pt x="37" y="36140"/>
                  <a:pt x="0" y="37141"/>
                  <a:pt x="140" y="38891"/>
                </a:cubicBezTo>
                <a:cubicBezTo>
                  <a:pt x="143" y="38928"/>
                  <a:pt x="147" y="38965"/>
                  <a:pt x="149" y="39003"/>
                </a:cubicBezTo>
                <a:cubicBezTo>
                  <a:pt x="164" y="39192"/>
                  <a:pt x="182" y="39386"/>
                  <a:pt x="201" y="39590"/>
                </a:cubicBezTo>
                <a:cubicBezTo>
                  <a:pt x="222" y="39817"/>
                  <a:pt x="246" y="40044"/>
                  <a:pt x="273" y="40271"/>
                </a:cubicBezTo>
                <a:cubicBezTo>
                  <a:pt x="281" y="40354"/>
                  <a:pt x="292" y="40436"/>
                  <a:pt x="301" y="40521"/>
                </a:cubicBezTo>
                <a:cubicBezTo>
                  <a:pt x="313" y="40621"/>
                  <a:pt x="325" y="40722"/>
                  <a:pt x="337" y="40822"/>
                </a:cubicBezTo>
                <a:cubicBezTo>
                  <a:pt x="1211" y="47845"/>
                  <a:pt x="4544" y="61615"/>
                  <a:pt x="17111" y="74112"/>
                </a:cubicBezTo>
                <a:cubicBezTo>
                  <a:pt x="19581" y="76568"/>
                  <a:pt x="21548" y="79501"/>
                  <a:pt x="22771" y="82763"/>
                </a:cubicBezTo>
                <a:cubicBezTo>
                  <a:pt x="23307" y="84192"/>
                  <a:pt x="23522" y="85567"/>
                  <a:pt x="23526" y="86552"/>
                </a:cubicBezTo>
                <a:cubicBezTo>
                  <a:pt x="23540" y="90527"/>
                  <a:pt x="23421" y="92321"/>
                  <a:pt x="36174" y="92321"/>
                </a:cubicBezTo>
                <a:cubicBezTo>
                  <a:pt x="48929" y="92321"/>
                  <a:pt x="48811" y="90527"/>
                  <a:pt x="48825" y="86552"/>
                </a:cubicBezTo>
                <a:cubicBezTo>
                  <a:pt x="48828" y="85567"/>
                  <a:pt x="49043" y="84192"/>
                  <a:pt x="49579" y="82763"/>
                </a:cubicBezTo>
                <a:cubicBezTo>
                  <a:pt x="50802" y="79501"/>
                  <a:pt x="52769" y="76568"/>
                  <a:pt x="55240" y="74112"/>
                </a:cubicBezTo>
                <a:cubicBezTo>
                  <a:pt x="67806" y="61615"/>
                  <a:pt x="71138" y="47845"/>
                  <a:pt x="72011" y="40822"/>
                </a:cubicBezTo>
                <a:cubicBezTo>
                  <a:pt x="72025" y="40722"/>
                  <a:pt x="72038" y="40621"/>
                  <a:pt x="72050" y="40521"/>
                </a:cubicBezTo>
                <a:cubicBezTo>
                  <a:pt x="72059" y="40436"/>
                  <a:pt x="72069" y="40354"/>
                  <a:pt x="72078" y="40271"/>
                </a:cubicBezTo>
                <a:cubicBezTo>
                  <a:pt x="72104" y="40044"/>
                  <a:pt x="72127" y="39817"/>
                  <a:pt x="72149" y="39590"/>
                </a:cubicBezTo>
                <a:cubicBezTo>
                  <a:pt x="72169" y="39386"/>
                  <a:pt x="72186" y="39192"/>
                  <a:pt x="72202" y="39003"/>
                </a:cubicBezTo>
                <a:cubicBezTo>
                  <a:pt x="72205" y="38966"/>
                  <a:pt x="72207" y="38928"/>
                  <a:pt x="72211" y="38891"/>
                </a:cubicBezTo>
                <a:cubicBezTo>
                  <a:pt x="72350" y="37141"/>
                  <a:pt x="72314" y="36140"/>
                  <a:pt x="72314" y="36140"/>
                </a:cubicBezTo>
                <a:cubicBezTo>
                  <a:pt x="72314" y="16180"/>
                  <a:pt x="56134" y="1"/>
                  <a:pt x="36174" y="1"/>
                </a:cubicBezTo>
                <a:close/>
              </a:path>
            </a:pathLst>
          </a:custGeom>
          <a:solidFill>
            <a:srgbClr val="FEFE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3" name="Google Shape;663;p107"/>
          <p:cNvSpPr/>
          <p:nvPr/>
        </p:nvSpPr>
        <p:spPr>
          <a:xfrm flipH="1">
            <a:off x="-56693" y="2988999"/>
            <a:ext cx="516296" cy="840369"/>
          </a:xfrm>
          <a:custGeom>
            <a:avLst/>
            <a:gdLst/>
            <a:ahLst/>
            <a:cxnLst/>
            <a:rect l="l" t="t" r="r" b="b"/>
            <a:pathLst>
              <a:path w="17120" h="27866" extrusionOk="0">
                <a:moveTo>
                  <a:pt x="1" y="0"/>
                </a:moveTo>
                <a:lnTo>
                  <a:pt x="4920" y="27866"/>
                </a:lnTo>
                <a:lnTo>
                  <a:pt x="12200" y="27866"/>
                </a:lnTo>
                <a:lnTo>
                  <a:pt x="17120" y="0"/>
                </a:lnTo>
                <a:close/>
              </a:path>
            </a:pathLst>
          </a:custGeom>
          <a:solidFill>
            <a:srgbClr val="EDF1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4" name="Google Shape;664;p107"/>
          <p:cNvSpPr/>
          <p:nvPr/>
        </p:nvSpPr>
        <p:spPr>
          <a:xfrm flipH="1">
            <a:off x="-56693" y="2988999"/>
            <a:ext cx="516296" cy="720523"/>
          </a:xfrm>
          <a:custGeom>
            <a:avLst/>
            <a:gdLst/>
            <a:ahLst/>
            <a:cxnLst/>
            <a:rect l="l" t="t" r="r" b="b"/>
            <a:pathLst>
              <a:path w="17120" h="23892" extrusionOk="0">
                <a:moveTo>
                  <a:pt x="1" y="0"/>
                </a:moveTo>
                <a:lnTo>
                  <a:pt x="4218" y="23891"/>
                </a:lnTo>
                <a:lnTo>
                  <a:pt x="12902" y="23891"/>
                </a:lnTo>
                <a:lnTo>
                  <a:pt x="17120" y="0"/>
                </a:lnTo>
                <a:close/>
              </a:path>
            </a:pathLst>
          </a:custGeom>
          <a:solidFill>
            <a:srgbClr val="E3E9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5" name="Google Shape;665;p107"/>
          <p:cNvSpPr/>
          <p:nvPr/>
        </p:nvSpPr>
        <p:spPr>
          <a:xfrm flipH="1">
            <a:off x="86073" y="3797671"/>
            <a:ext cx="230735" cy="31696"/>
          </a:xfrm>
          <a:custGeom>
            <a:avLst/>
            <a:gdLst/>
            <a:ahLst/>
            <a:cxnLst/>
            <a:rect l="l" t="t" r="r" b="b"/>
            <a:pathLst>
              <a:path w="7651" h="1051" extrusionOk="0">
                <a:moveTo>
                  <a:pt x="0" y="1"/>
                </a:moveTo>
                <a:lnTo>
                  <a:pt x="185" y="1051"/>
                </a:lnTo>
                <a:lnTo>
                  <a:pt x="7465" y="1051"/>
                </a:lnTo>
                <a:lnTo>
                  <a:pt x="7650" y="1"/>
                </a:lnTo>
                <a:close/>
              </a:path>
            </a:pathLst>
          </a:custGeom>
          <a:solidFill>
            <a:srgbClr val="E3E9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6" name="Google Shape;666;p107"/>
          <p:cNvSpPr/>
          <p:nvPr/>
        </p:nvSpPr>
        <p:spPr>
          <a:xfrm flipH="1">
            <a:off x="-137786" y="4089445"/>
            <a:ext cx="678483" cy="128803"/>
          </a:xfrm>
          <a:custGeom>
            <a:avLst/>
            <a:gdLst/>
            <a:ahLst/>
            <a:cxnLst/>
            <a:rect l="l" t="t" r="r" b="b"/>
            <a:pathLst>
              <a:path w="22498" h="4271" extrusionOk="0">
                <a:moveTo>
                  <a:pt x="93" y="1"/>
                </a:moveTo>
                <a:cubicBezTo>
                  <a:pt x="43" y="1"/>
                  <a:pt x="1" y="43"/>
                  <a:pt x="1" y="95"/>
                </a:cubicBezTo>
                <a:lnTo>
                  <a:pt x="1" y="4176"/>
                </a:lnTo>
                <a:cubicBezTo>
                  <a:pt x="1" y="4229"/>
                  <a:pt x="43" y="4270"/>
                  <a:pt x="93" y="4270"/>
                </a:cubicBezTo>
                <a:lnTo>
                  <a:pt x="22405" y="4270"/>
                </a:lnTo>
                <a:cubicBezTo>
                  <a:pt x="22456" y="4270"/>
                  <a:pt x="22498" y="4229"/>
                  <a:pt x="22498" y="4176"/>
                </a:cubicBezTo>
                <a:lnTo>
                  <a:pt x="22498" y="95"/>
                </a:lnTo>
                <a:cubicBezTo>
                  <a:pt x="22498" y="43"/>
                  <a:pt x="22456" y="1"/>
                  <a:pt x="22405" y="1"/>
                </a:cubicBezTo>
                <a:close/>
              </a:path>
            </a:pathLst>
          </a:custGeom>
          <a:solidFill>
            <a:srgbClr val="E3E7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7" name="Google Shape;667;p107"/>
          <p:cNvSpPr/>
          <p:nvPr/>
        </p:nvSpPr>
        <p:spPr>
          <a:xfrm flipH="1">
            <a:off x="-137786" y="4105519"/>
            <a:ext cx="678483" cy="60194"/>
          </a:xfrm>
          <a:custGeom>
            <a:avLst/>
            <a:gdLst/>
            <a:ahLst/>
            <a:cxnLst/>
            <a:rect l="l" t="t" r="r" b="b"/>
            <a:pathLst>
              <a:path w="22498" h="1996" extrusionOk="0">
                <a:moveTo>
                  <a:pt x="22185" y="1"/>
                </a:moveTo>
                <a:lnTo>
                  <a:pt x="314" y="2"/>
                </a:lnTo>
                <a:cubicBezTo>
                  <a:pt x="113" y="247"/>
                  <a:pt x="3" y="556"/>
                  <a:pt x="1" y="874"/>
                </a:cubicBezTo>
                <a:lnTo>
                  <a:pt x="1" y="1880"/>
                </a:lnTo>
                <a:cubicBezTo>
                  <a:pt x="1" y="1915"/>
                  <a:pt x="8" y="1948"/>
                  <a:pt x="11" y="1983"/>
                </a:cubicBezTo>
                <a:cubicBezTo>
                  <a:pt x="48" y="1990"/>
                  <a:pt x="88" y="1994"/>
                  <a:pt x="127" y="1996"/>
                </a:cubicBezTo>
                <a:lnTo>
                  <a:pt x="22372" y="1996"/>
                </a:lnTo>
                <a:cubicBezTo>
                  <a:pt x="22410" y="1994"/>
                  <a:pt x="22449" y="1990"/>
                  <a:pt x="22487" y="1983"/>
                </a:cubicBezTo>
                <a:cubicBezTo>
                  <a:pt x="22491" y="1948"/>
                  <a:pt x="22498" y="1915"/>
                  <a:pt x="22498" y="1880"/>
                </a:cubicBezTo>
                <a:lnTo>
                  <a:pt x="22498" y="872"/>
                </a:lnTo>
                <a:cubicBezTo>
                  <a:pt x="22496" y="554"/>
                  <a:pt x="22386" y="247"/>
                  <a:pt x="22185" y="1"/>
                </a:cubicBezTo>
                <a:close/>
              </a:path>
            </a:pathLst>
          </a:custGeom>
          <a:solidFill>
            <a:srgbClr val="D6DB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8" name="Google Shape;668;p107"/>
          <p:cNvSpPr/>
          <p:nvPr/>
        </p:nvSpPr>
        <p:spPr>
          <a:xfrm flipH="1">
            <a:off x="-164084" y="4188120"/>
            <a:ext cx="731048" cy="60194"/>
          </a:xfrm>
          <a:custGeom>
            <a:avLst/>
            <a:gdLst/>
            <a:ahLst/>
            <a:cxnLst/>
            <a:rect l="l" t="t" r="r" b="b"/>
            <a:pathLst>
              <a:path w="24241" h="1996" extrusionOk="0">
                <a:moveTo>
                  <a:pt x="46" y="1"/>
                </a:moveTo>
                <a:cubicBezTo>
                  <a:pt x="19" y="1"/>
                  <a:pt x="0" y="22"/>
                  <a:pt x="0" y="46"/>
                </a:cubicBezTo>
                <a:lnTo>
                  <a:pt x="0" y="1951"/>
                </a:lnTo>
                <a:cubicBezTo>
                  <a:pt x="0" y="1975"/>
                  <a:pt x="19" y="1996"/>
                  <a:pt x="46" y="1996"/>
                </a:cubicBezTo>
                <a:lnTo>
                  <a:pt x="24195" y="1996"/>
                </a:lnTo>
                <a:cubicBezTo>
                  <a:pt x="24219" y="1996"/>
                  <a:pt x="24240" y="1975"/>
                  <a:pt x="24240" y="1951"/>
                </a:cubicBezTo>
                <a:lnTo>
                  <a:pt x="24240" y="46"/>
                </a:lnTo>
                <a:cubicBezTo>
                  <a:pt x="24240" y="22"/>
                  <a:pt x="24219" y="1"/>
                  <a:pt x="24195" y="1"/>
                </a:cubicBezTo>
                <a:close/>
              </a:path>
            </a:pathLst>
          </a:custGeom>
          <a:solidFill>
            <a:srgbClr val="EEF0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9" name="Google Shape;669;p107"/>
          <p:cNvSpPr/>
          <p:nvPr/>
        </p:nvSpPr>
        <p:spPr>
          <a:xfrm flipH="1">
            <a:off x="-137786" y="3979008"/>
            <a:ext cx="678483" cy="128803"/>
          </a:xfrm>
          <a:custGeom>
            <a:avLst/>
            <a:gdLst/>
            <a:ahLst/>
            <a:cxnLst/>
            <a:rect l="l" t="t" r="r" b="b"/>
            <a:pathLst>
              <a:path w="22498" h="4271" extrusionOk="0">
                <a:moveTo>
                  <a:pt x="93" y="1"/>
                </a:moveTo>
                <a:cubicBezTo>
                  <a:pt x="43" y="1"/>
                  <a:pt x="1" y="43"/>
                  <a:pt x="1" y="95"/>
                </a:cubicBezTo>
                <a:lnTo>
                  <a:pt x="1" y="4176"/>
                </a:lnTo>
                <a:cubicBezTo>
                  <a:pt x="1" y="4229"/>
                  <a:pt x="43" y="4271"/>
                  <a:pt x="93" y="4271"/>
                </a:cubicBezTo>
                <a:lnTo>
                  <a:pt x="22405" y="4271"/>
                </a:lnTo>
                <a:cubicBezTo>
                  <a:pt x="22456" y="4271"/>
                  <a:pt x="22498" y="4229"/>
                  <a:pt x="22498" y="4176"/>
                </a:cubicBezTo>
                <a:lnTo>
                  <a:pt x="22498" y="95"/>
                </a:lnTo>
                <a:cubicBezTo>
                  <a:pt x="22498" y="43"/>
                  <a:pt x="22456" y="1"/>
                  <a:pt x="22405" y="1"/>
                </a:cubicBezTo>
                <a:close/>
              </a:path>
            </a:pathLst>
          </a:custGeom>
          <a:solidFill>
            <a:srgbClr val="E3E7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0" name="Google Shape;670;p107"/>
          <p:cNvSpPr/>
          <p:nvPr/>
        </p:nvSpPr>
        <p:spPr>
          <a:xfrm flipH="1">
            <a:off x="-137786" y="3985914"/>
            <a:ext cx="678483" cy="60194"/>
          </a:xfrm>
          <a:custGeom>
            <a:avLst/>
            <a:gdLst/>
            <a:ahLst/>
            <a:cxnLst/>
            <a:rect l="l" t="t" r="r" b="b"/>
            <a:pathLst>
              <a:path w="22498" h="1996" extrusionOk="0">
                <a:moveTo>
                  <a:pt x="642" y="1"/>
                </a:moveTo>
                <a:cubicBezTo>
                  <a:pt x="242" y="259"/>
                  <a:pt x="1" y="701"/>
                  <a:pt x="1" y="1177"/>
                </a:cubicBezTo>
                <a:lnTo>
                  <a:pt x="1" y="1984"/>
                </a:lnTo>
                <a:cubicBezTo>
                  <a:pt x="41" y="1991"/>
                  <a:pt x="83" y="1994"/>
                  <a:pt x="127" y="1996"/>
                </a:cubicBezTo>
                <a:lnTo>
                  <a:pt x="22372" y="1996"/>
                </a:lnTo>
                <a:cubicBezTo>
                  <a:pt x="22414" y="1994"/>
                  <a:pt x="22456" y="1991"/>
                  <a:pt x="22498" y="1984"/>
                </a:cubicBezTo>
                <a:lnTo>
                  <a:pt x="22498" y="1177"/>
                </a:lnTo>
                <a:cubicBezTo>
                  <a:pt x="22496" y="701"/>
                  <a:pt x="22255" y="259"/>
                  <a:pt x="21856" y="1"/>
                </a:cubicBezTo>
                <a:close/>
              </a:path>
            </a:pathLst>
          </a:custGeom>
          <a:solidFill>
            <a:srgbClr val="D6DB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1" name="Google Shape;671;p107"/>
          <p:cNvSpPr/>
          <p:nvPr/>
        </p:nvSpPr>
        <p:spPr>
          <a:xfrm flipH="1">
            <a:off x="-164084" y="4068546"/>
            <a:ext cx="731048" cy="60194"/>
          </a:xfrm>
          <a:custGeom>
            <a:avLst/>
            <a:gdLst/>
            <a:ahLst/>
            <a:cxnLst/>
            <a:rect l="l" t="t" r="r" b="b"/>
            <a:pathLst>
              <a:path w="24241" h="1996" extrusionOk="0">
                <a:moveTo>
                  <a:pt x="998" y="0"/>
                </a:moveTo>
                <a:cubicBezTo>
                  <a:pt x="447" y="2"/>
                  <a:pt x="2" y="447"/>
                  <a:pt x="0" y="998"/>
                </a:cubicBezTo>
                <a:cubicBezTo>
                  <a:pt x="2" y="1548"/>
                  <a:pt x="447" y="1993"/>
                  <a:pt x="998" y="1995"/>
                </a:cubicBezTo>
                <a:lnTo>
                  <a:pt x="23243" y="1995"/>
                </a:lnTo>
                <a:cubicBezTo>
                  <a:pt x="23793" y="1993"/>
                  <a:pt x="24239" y="1548"/>
                  <a:pt x="24240" y="998"/>
                </a:cubicBezTo>
                <a:cubicBezTo>
                  <a:pt x="24239" y="447"/>
                  <a:pt x="23793" y="2"/>
                  <a:pt x="23243" y="0"/>
                </a:cubicBezTo>
                <a:close/>
              </a:path>
            </a:pathLst>
          </a:custGeom>
          <a:solidFill>
            <a:srgbClr val="EEF0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2" name="Google Shape;672;p107"/>
          <p:cNvSpPr/>
          <p:nvPr/>
        </p:nvSpPr>
        <p:spPr>
          <a:xfrm flipH="1">
            <a:off x="-137786" y="3850266"/>
            <a:ext cx="678483" cy="128773"/>
          </a:xfrm>
          <a:custGeom>
            <a:avLst/>
            <a:gdLst/>
            <a:ahLst/>
            <a:cxnLst/>
            <a:rect l="l" t="t" r="r" b="b"/>
            <a:pathLst>
              <a:path w="22498" h="4270" extrusionOk="0">
                <a:moveTo>
                  <a:pt x="93" y="0"/>
                </a:moveTo>
                <a:cubicBezTo>
                  <a:pt x="43" y="0"/>
                  <a:pt x="1" y="42"/>
                  <a:pt x="1" y="94"/>
                </a:cubicBezTo>
                <a:lnTo>
                  <a:pt x="1" y="4176"/>
                </a:lnTo>
                <a:cubicBezTo>
                  <a:pt x="1" y="4228"/>
                  <a:pt x="43" y="4270"/>
                  <a:pt x="93" y="4270"/>
                </a:cubicBezTo>
                <a:lnTo>
                  <a:pt x="22405" y="4270"/>
                </a:lnTo>
                <a:cubicBezTo>
                  <a:pt x="22456" y="4270"/>
                  <a:pt x="22498" y="4228"/>
                  <a:pt x="22498" y="4176"/>
                </a:cubicBezTo>
                <a:lnTo>
                  <a:pt x="22498" y="94"/>
                </a:lnTo>
                <a:cubicBezTo>
                  <a:pt x="22498" y="42"/>
                  <a:pt x="22456" y="0"/>
                  <a:pt x="22405" y="0"/>
                </a:cubicBezTo>
                <a:close/>
              </a:path>
            </a:pathLst>
          </a:custGeom>
          <a:solidFill>
            <a:srgbClr val="E3E7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3" name="Google Shape;673;p107"/>
          <p:cNvSpPr/>
          <p:nvPr/>
        </p:nvSpPr>
        <p:spPr>
          <a:xfrm flipH="1">
            <a:off x="-137786" y="3866310"/>
            <a:ext cx="678483" cy="60225"/>
          </a:xfrm>
          <a:custGeom>
            <a:avLst/>
            <a:gdLst/>
            <a:ahLst/>
            <a:cxnLst/>
            <a:rect l="l" t="t" r="r" b="b"/>
            <a:pathLst>
              <a:path w="22498" h="1997" extrusionOk="0">
                <a:moveTo>
                  <a:pt x="314" y="1"/>
                </a:moveTo>
                <a:cubicBezTo>
                  <a:pt x="113" y="247"/>
                  <a:pt x="3" y="555"/>
                  <a:pt x="1" y="873"/>
                </a:cubicBezTo>
                <a:lnTo>
                  <a:pt x="1" y="1982"/>
                </a:lnTo>
                <a:cubicBezTo>
                  <a:pt x="41" y="1989"/>
                  <a:pt x="83" y="1994"/>
                  <a:pt x="127" y="1996"/>
                </a:cubicBezTo>
                <a:lnTo>
                  <a:pt x="22372" y="1996"/>
                </a:lnTo>
                <a:cubicBezTo>
                  <a:pt x="22414" y="1994"/>
                  <a:pt x="22456" y="1989"/>
                  <a:pt x="22498" y="1982"/>
                </a:cubicBezTo>
                <a:lnTo>
                  <a:pt x="22498" y="873"/>
                </a:lnTo>
                <a:cubicBezTo>
                  <a:pt x="22496" y="555"/>
                  <a:pt x="22386" y="247"/>
                  <a:pt x="22185" y="1"/>
                </a:cubicBezTo>
                <a:close/>
              </a:path>
            </a:pathLst>
          </a:custGeom>
          <a:solidFill>
            <a:srgbClr val="D6DB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4" name="Google Shape;674;p107"/>
          <p:cNvSpPr/>
          <p:nvPr/>
        </p:nvSpPr>
        <p:spPr>
          <a:xfrm flipH="1">
            <a:off x="-164084" y="3829337"/>
            <a:ext cx="731048" cy="60134"/>
          </a:xfrm>
          <a:custGeom>
            <a:avLst/>
            <a:gdLst/>
            <a:ahLst/>
            <a:cxnLst/>
            <a:rect l="l" t="t" r="r" b="b"/>
            <a:pathLst>
              <a:path w="24241" h="1994" extrusionOk="0">
                <a:moveTo>
                  <a:pt x="998" y="1"/>
                </a:moveTo>
                <a:cubicBezTo>
                  <a:pt x="447" y="2"/>
                  <a:pt x="2" y="448"/>
                  <a:pt x="0" y="996"/>
                </a:cubicBezTo>
                <a:cubicBezTo>
                  <a:pt x="2" y="1547"/>
                  <a:pt x="447" y="1992"/>
                  <a:pt x="998" y="1994"/>
                </a:cubicBezTo>
                <a:lnTo>
                  <a:pt x="23243" y="1994"/>
                </a:lnTo>
                <a:cubicBezTo>
                  <a:pt x="23793" y="1992"/>
                  <a:pt x="24239" y="1547"/>
                  <a:pt x="24240" y="996"/>
                </a:cubicBezTo>
                <a:cubicBezTo>
                  <a:pt x="24239" y="448"/>
                  <a:pt x="23793" y="2"/>
                  <a:pt x="23243" y="1"/>
                </a:cubicBezTo>
                <a:close/>
              </a:path>
            </a:pathLst>
          </a:custGeom>
          <a:solidFill>
            <a:srgbClr val="EEF0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5" name="Google Shape;675;p107"/>
          <p:cNvSpPr/>
          <p:nvPr/>
        </p:nvSpPr>
        <p:spPr>
          <a:xfrm flipH="1">
            <a:off x="-742354" y="1242672"/>
            <a:ext cx="1887618" cy="2440194"/>
          </a:xfrm>
          <a:custGeom>
            <a:avLst/>
            <a:gdLst/>
            <a:ahLst/>
            <a:cxnLst/>
            <a:rect l="l" t="t" r="r" b="b"/>
            <a:pathLst>
              <a:path w="62592" h="80915" extrusionOk="0">
                <a:moveTo>
                  <a:pt x="31297" y="0"/>
                </a:moveTo>
                <a:cubicBezTo>
                  <a:pt x="14049" y="0"/>
                  <a:pt x="16" y="14032"/>
                  <a:pt x="16" y="31281"/>
                </a:cubicBezTo>
                <a:lnTo>
                  <a:pt x="16" y="31387"/>
                </a:lnTo>
                <a:lnTo>
                  <a:pt x="13" y="31445"/>
                </a:lnTo>
                <a:cubicBezTo>
                  <a:pt x="11" y="31548"/>
                  <a:pt x="1" y="32341"/>
                  <a:pt x="104" y="33646"/>
                </a:cubicBezTo>
                <a:lnTo>
                  <a:pt x="104" y="33657"/>
                </a:lnTo>
                <a:lnTo>
                  <a:pt x="104" y="33667"/>
                </a:lnTo>
                <a:lnTo>
                  <a:pt x="105" y="33683"/>
                </a:lnTo>
                <a:lnTo>
                  <a:pt x="111" y="33746"/>
                </a:lnTo>
                <a:cubicBezTo>
                  <a:pt x="125" y="33912"/>
                  <a:pt x="139" y="34083"/>
                  <a:pt x="156" y="34265"/>
                </a:cubicBezTo>
                <a:cubicBezTo>
                  <a:pt x="175" y="34469"/>
                  <a:pt x="198" y="34667"/>
                  <a:pt x="219" y="34862"/>
                </a:cubicBezTo>
                <a:lnTo>
                  <a:pt x="245" y="35093"/>
                </a:lnTo>
                <a:lnTo>
                  <a:pt x="257" y="35191"/>
                </a:lnTo>
                <a:cubicBezTo>
                  <a:pt x="264" y="35241"/>
                  <a:pt x="270" y="35290"/>
                  <a:pt x="277" y="35341"/>
                </a:cubicBezTo>
                <a:lnTo>
                  <a:pt x="278" y="35353"/>
                </a:lnTo>
                <a:lnTo>
                  <a:pt x="278" y="35364"/>
                </a:lnTo>
                <a:cubicBezTo>
                  <a:pt x="1082" y="41822"/>
                  <a:pt x="4150" y="54364"/>
                  <a:pt x="15656" y="65807"/>
                </a:cubicBezTo>
                <a:cubicBezTo>
                  <a:pt x="18711" y="68844"/>
                  <a:pt x="20993" y="72340"/>
                  <a:pt x="22440" y="76197"/>
                </a:cubicBezTo>
                <a:cubicBezTo>
                  <a:pt x="22707" y="76910"/>
                  <a:pt x="22927" y="77638"/>
                  <a:pt x="23098" y="78379"/>
                </a:cubicBezTo>
                <a:cubicBezTo>
                  <a:pt x="23441" y="79855"/>
                  <a:pt x="24733" y="80914"/>
                  <a:pt x="26250" y="80914"/>
                </a:cubicBezTo>
                <a:lnTo>
                  <a:pt x="36339" y="80914"/>
                </a:lnTo>
                <a:cubicBezTo>
                  <a:pt x="37855" y="80914"/>
                  <a:pt x="39148" y="79855"/>
                  <a:pt x="39491" y="78379"/>
                </a:cubicBezTo>
                <a:cubicBezTo>
                  <a:pt x="39662" y="77638"/>
                  <a:pt x="39882" y="76910"/>
                  <a:pt x="40149" y="76197"/>
                </a:cubicBezTo>
                <a:cubicBezTo>
                  <a:pt x="41596" y="72340"/>
                  <a:pt x="43879" y="68844"/>
                  <a:pt x="46933" y="65807"/>
                </a:cubicBezTo>
                <a:cubicBezTo>
                  <a:pt x="58441" y="54364"/>
                  <a:pt x="61509" y="41822"/>
                  <a:pt x="62312" y="35364"/>
                </a:cubicBezTo>
                <a:lnTo>
                  <a:pt x="62314" y="35351"/>
                </a:lnTo>
                <a:lnTo>
                  <a:pt x="62314" y="35341"/>
                </a:lnTo>
                <a:cubicBezTo>
                  <a:pt x="62321" y="35290"/>
                  <a:pt x="62326" y="35240"/>
                  <a:pt x="62333" y="35191"/>
                </a:cubicBezTo>
                <a:lnTo>
                  <a:pt x="62346" y="35091"/>
                </a:lnTo>
                <a:lnTo>
                  <a:pt x="62370" y="34871"/>
                </a:lnTo>
                <a:cubicBezTo>
                  <a:pt x="62393" y="34667"/>
                  <a:pt x="62414" y="34469"/>
                  <a:pt x="62433" y="34272"/>
                </a:cubicBezTo>
                <a:cubicBezTo>
                  <a:pt x="62452" y="34083"/>
                  <a:pt x="62466" y="33912"/>
                  <a:pt x="62480" y="33746"/>
                </a:cubicBezTo>
                <a:lnTo>
                  <a:pt x="62485" y="33681"/>
                </a:lnTo>
                <a:lnTo>
                  <a:pt x="62487" y="33662"/>
                </a:lnTo>
                <a:cubicBezTo>
                  <a:pt x="62592" y="32338"/>
                  <a:pt x="62581" y="31543"/>
                  <a:pt x="62580" y="31443"/>
                </a:cubicBezTo>
                <a:lnTo>
                  <a:pt x="62574" y="31345"/>
                </a:lnTo>
                <a:lnTo>
                  <a:pt x="62576" y="31281"/>
                </a:lnTo>
                <a:cubicBezTo>
                  <a:pt x="62576" y="14032"/>
                  <a:pt x="48544" y="0"/>
                  <a:pt x="31297" y="0"/>
                </a:cubicBezTo>
                <a:close/>
              </a:path>
            </a:pathLst>
          </a:custGeom>
          <a:solidFill>
            <a:srgbClr val="F3F5F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6" name="Google Shape;676;p107"/>
          <p:cNvSpPr/>
          <p:nvPr/>
        </p:nvSpPr>
        <p:spPr>
          <a:xfrm flipH="1">
            <a:off x="-164084" y="3948941"/>
            <a:ext cx="731048" cy="60194"/>
          </a:xfrm>
          <a:custGeom>
            <a:avLst/>
            <a:gdLst/>
            <a:ahLst/>
            <a:cxnLst/>
            <a:rect l="l" t="t" r="r" b="b"/>
            <a:pathLst>
              <a:path w="24241" h="1996" extrusionOk="0">
                <a:moveTo>
                  <a:pt x="998" y="0"/>
                </a:moveTo>
                <a:cubicBezTo>
                  <a:pt x="447" y="2"/>
                  <a:pt x="2" y="448"/>
                  <a:pt x="0" y="998"/>
                </a:cubicBezTo>
                <a:cubicBezTo>
                  <a:pt x="2" y="1548"/>
                  <a:pt x="447" y="1994"/>
                  <a:pt x="998" y="1995"/>
                </a:cubicBezTo>
                <a:lnTo>
                  <a:pt x="23243" y="1995"/>
                </a:lnTo>
                <a:cubicBezTo>
                  <a:pt x="23793" y="1994"/>
                  <a:pt x="24239" y="1548"/>
                  <a:pt x="24240" y="998"/>
                </a:cubicBezTo>
                <a:cubicBezTo>
                  <a:pt x="24239" y="448"/>
                  <a:pt x="23793" y="2"/>
                  <a:pt x="23243" y="0"/>
                </a:cubicBezTo>
                <a:close/>
              </a:path>
            </a:pathLst>
          </a:custGeom>
          <a:solidFill>
            <a:srgbClr val="EEF0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7" name="Google Shape;677;p107"/>
          <p:cNvSpPr/>
          <p:nvPr/>
        </p:nvSpPr>
        <p:spPr>
          <a:xfrm flipH="1">
            <a:off x="260564" y="2104662"/>
            <a:ext cx="884700" cy="582160"/>
          </a:xfrm>
          <a:custGeom>
            <a:avLst/>
            <a:gdLst/>
            <a:ahLst/>
            <a:cxnLst/>
            <a:rect l="l" t="t" r="r" b="b"/>
            <a:pathLst>
              <a:path w="29336" h="19304" extrusionOk="0">
                <a:moveTo>
                  <a:pt x="133" y="0"/>
                </a:moveTo>
                <a:cubicBezTo>
                  <a:pt x="58" y="890"/>
                  <a:pt x="16" y="1789"/>
                  <a:pt x="16" y="2698"/>
                </a:cubicBezTo>
                <a:lnTo>
                  <a:pt x="16" y="2804"/>
                </a:lnTo>
                <a:lnTo>
                  <a:pt x="13" y="2862"/>
                </a:lnTo>
                <a:cubicBezTo>
                  <a:pt x="11" y="2965"/>
                  <a:pt x="1" y="3758"/>
                  <a:pt x="104" y="5065"/>
                </a:cubicBezTo>
                <a:lnTo>
                  <a:pt x="104" y="5075"/>
                </a:lnTo>
                <a:lnTo>
                  <a:pt x="104" y="5086"/>
                </a:lnTo>
                <a:lnTo>
                  <a:pt x="105" y="5100"/>
                </a:lnTo>
                <a:lnTo>
                  <a:pt x="111" y="5163"/>
                </a:lnTo>
                <a:cubicBezTo>
                  <a:pt x="125" y="5329"/>
                  <a:pt x="139" y="5500"/>
                  <a:pt x="156" y="5682"/>
                </a:cubicBezTo>
                <a:cubicBezTo>
                  <a:pt x="175" y="5886"/>
                  <a:pt x="198" y="6084"/>
                  <a:pt x="219" y="6279"/>
                </a:cubicBezTo>
                <a:lnTo>
                  <a:pt x="245" y="6510"/>
                </a:lnTo>
                <a:lnTo>
                  <a:pt x="257" y="6608"/>
                </a:lnTo>
                <a:cubicBezTo>
                  <a:pt x="264" y="6658"/>
                  <a:pt x="270" y="6709"/>
                  <a:pt x="277" y="6758"/>
                </a:cubicBezTo>
                <a:lnTo>
                  <a:pt x="278" y="6770"/>
                </a:lnTo>
                <a:lnTo>
                  <a:pt x="278" y="6781"/>
                </a:lnTo>
                <a:cubicBezTo>
                  <a:pt x="661" y="9843"/>
                  <a:pt x="1552" y="14272"/>
                  <a:pt x="3608" y="19303"/>
                </a:cubicBezTo>
                <a:lnTo>
                  <a:pt x="29333" y="19303"/>
                </a:lnTo>
                <a:lnTo>
                  <a:pt x="29335" y="0"/>
                </a:lnTo>
                <a:close/>
              </a:path>
            </a:pathLst>
          </a:custGeom>
          <a:solidFill>
            <a:srgbClr val="0038A3">
              <a:alpha val="49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8" name="Google Shape;678;p107"/>
          <p:cNvSpPr/>
          <p:nvPr/>
        </p:nvSpPr>
        <p:spPr>
          <a:xfrm flipH="1">
            <a:off x="260564" y="2805009"/>
            <a:ext cx="721790" cy="877855"/>
          </a:xfrm>
          <a:custGeom>
            <a:avLst/>
            <a:gdLst/>
            <a:ahLst/>
            <a:cxnLst/>
            <a:rect l="l" t="t" r="r" b="b"/>
            <a:pathLst>
              <a:path w="23934" h="29109" extrusionOk="0">
                <a:moveTo>
                  <a:pt x="0" y="1"/>
                </a:moveTo>
                <a:cubicBezTo>
                  <a:pt x="2303" y="4529"/>
                  <a:pt x="5584" y="9356"/>
                  <a:pt x="10256" y="14001"/>
                </a:cubicBezTo>
                <a:cubicBezTo>
                  <a:pt x="13309" y="17038"/>
                  <a:pt x="15593" y="20534"/>
                  <a:pt x="17039" y="24391"/>
                </a:cubicBezTo>
                <a:cubicBezTo>
                  <a:pt x="17307" y="25104"/>
                  <a:pt x="17527" y="25832"/>
                  <a:pt x="17698" y="26573"/>
                </a:cubicBezTo>
                <a:cubicBezTo>
                  <a:pt x="18040" y="28049"/>
                  <a:pt x="19333" y="29108"/>
                  <a:pt x="20850" y="29108"/>
                </a:cubicBezTo>
                <a:lnTo>
                  <a:pt x="23933" y="29108"/>
                </a:lnTo>
                <a:lnTo>
                  <a:pt x="23933" y="1"/>
                </a:lnTo>
                <a:close/>
              </a:path>
            </a:pathLst>
          </a:custGeom>
          <a:solidFill>
            <a:srgbClr val="B37FEB">
              <a:alpha val="51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9" name="Google Shape;679;p107"/>
          <p:cNvSpPr/>
          <p:nvPr/>
        </p:nvSpPr>
        <p:spPr>
          <a:xfrm flipH="1">
            <a:off x="260564" y="1244602"/>
            <a:ext cx="862897" cy="741814"/>
          </a:xfrm>
          <a:custGeom>
            <a:avLst/>
            <a:gdLst/>
            <a:ahLst/>
            <a:cxnLst/>
            <a:rect l="l" t="t" r="r" b="b"/>
            <a:pathLst>
              <a:path w="28613" h="24598" extrusionOk="0">
                <a:moveTo>
                  <a:pt x="28612" y="1"/>
                </a:moveTo>
                <a:cubicBezTo>
                  <a:pt x="14512" y="876"/>
                  <a:pt x="2911" y="11138"/>
                  <a:pt x="1" y="24597"/>
                </a:cubicBezTo>
                <a:lnTo>
                  <a:pt x="28612" y="24597"/>
                </a:lnTo>
                <a:lnTo>
                  <a:pt x="28612" y="1"/>
                </a:lnTo>
                <a:close/>
              </a:path>
            </a:pathLst>
          </a:custGeom>
          <a:solidFill>
            <a:srgbClr val="1890FF">
              <a:alpha val="474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0" name="Google Shape;680;p107"/>
          <p:cNvSpPr txBox="1"/>
          <p:nvPr/>
        </p:nvSpPr>
        <p:spPr>
          <a:xfrm>
            <a:off x="1223123" y="1775608"/>
            <a:ext cx="1149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체크리스트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81" name="Google Shape;681;p107"/>
          <p:cNvSpPr txBox="1"/>
          <p:nvPr/>
        </p:nvSpPr>
        <p:spPr>
          <a:xfrm>
            <a:off x="474806" y="3578435"/>
            <a:ext cx="1897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고객 이력 관리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82" name="Google Shape;682;p107"/>
          <p:cNvSpPr txBox="1"/>
          <p:nvPr/>
        </p:nvSpPr>
        <p:spPr>
          <a:xfrm>
            <a:off x="1223123" y="2684281"/>
            <a:ext cx="1149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일정 관리</a:t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683" name="Google Shape;683;p107"/>
          <p:cNvGrpSpPr/>
          <p:nvPr/>
        </p:nvGrpSpPr>
        <p:grpSpPr>
          <a:xfrm>
            <a:off x="355265" y="1492270"/>
            <a:ext cx="313476" cy="411201"/>
            <a:chOff x="-3365275" y="3253275"/>
            <a:chExt cx="222150" cy="291425"/>
          </a:xfrm>
        </p:grpSpPr>
        <p:sp>
          <p:nvSpPr>
            <p:cNvPr id="684" name="Google Shape;684;p107"/>
            <p:cNvSpPr/>
            <p:nvPr/>
          </p:nvSpPr>
          <p:spPr>
            <a:xfrm>
              <a:off x="-3365275" y="3253275"/>
              <a:ext cx="222150" cy="291425"/>
            </a:xfrm>
            <a:custGeom>
              <a:avLst/>
              <a:gdLst/>
              <a:ahLst/>
              <a:cxnLst/>
              <a:rect l="l" t="t" r="r" b="b"/>
              <a:pathLst>
                <a:path w="8886" h="11657" extrusionOk="0">
                  <a:moveTo>
                    <a:pt x="5861" y="662"/>
                  </a:moveTo>
                  <a:cubicBezTo>
                    <a:pt x="6302" y="662"/>
                    <a:pt x="6302" y="1323"/>
                    <a:pt x="5861" y="1323"/>
                  </a:cubicBezTo>
                  <a:lnTo>
                    <a:pt x="3120" y="1323"/>
                  </a:lnTo>
                  <a:cubicBezTo>
                    <a:pt x="2647" y="1323"/>
                    <a:pt x="2647" y="662"/>
                    <a:pt x="3120" y="662"/>
                  </a:cubicBezTo>
                  <a:close/>
                  <a:moveTo>
                    <a:pt x="7215" y="3466"/>
                  </a:moveTo>
                  <a:cubicBezTo>
                    <a:pt x="7625" y="3466"/>
                    <a:pt x="7625" y="4127"/>
                    <a:pt x="7215" y="4127"/>
                  </a:cubicBezTo>
                  <a:lnTo>
                    <a:pt x="4443" y="4127"/>
                  </a:lnTo>
                  <a:cubicBezTo>
                    <a:pt x="4002" y="4127"/>
                    <a:pt x="3970" y="3466"/>
                    <a:pt x="4443" y="3466"/>
                  </a:cubicBezTo>
                  <a:close/>
                  <a:moveTo>
                    <a:pt x="3101" y="2795"/>
                  </a:moveTo>
                  <a:cubicBezTo>
                    <a:pt x="3360" y="2795"/>
                    <a:pt x="3582" y="3129"/>
                    <a:pt x="3340" y="3371"/>
                  </a:cubicBezTo>
                  <a:lnTo>
                    <a:pt x="2899" y="3812"/>
                  </a:lnTo>
                  <a:lnTo>
                    <a:pt x="3340" y="4253"/>
                  </a:lnTo>
                  <a:cubicBezTo>
                    <a:pt x="3582" y="4495"/>
                    <a:pt x="3360" y="4830"/>
                    <a:pt x="3101" y="4830"/>
                  </a:cubicBezTo>
                  <a:cubicBezTo>
                    <a:pt x="3023" y="4830"/>
                    <a:pt x="2941" y="4799"/>
                    <a:pt x="2868" y="4726"/>
                  </a:cubicBezTo>
                  <a:lnTo>
                    <a:pt x="2427" y="4285"/>
                  </a:lnTo>
                  <a:lnTo>
                    <a:pt x="2017" y="4726"/>
                  </a:lnTo>
                  <a:cubicBezTo>
                    <a:pt x="1944" y="4799"/>
                    <a:pt x="1862" y="4830"/>
                    <a:pt x="1784" y="4830"/>
                  </a:cubicBezTo>
                  <a:cubicBezTo>
                    <a:pt x="1525" y="4830"/>
                    <a:pt x="1303" y="4495"/>
                    <a:pt x="1545" y="4253"/>
                  </a:cubicBezTo>
                  <a:lnTo>
                    <a:pt x="1954" y="3812"/>
                  </a:lnTo>
                  <a:lnTo>
                    <a:pt x="1545" y="3371"/>
                  </a:lnTo>
                  <a:cubicBezTo>
                    <a:pt x="1303" y="3129"/>
                    <a:pt x="1525" y="2795"/>
                    <a:pt x="1784" y="2795"/>
                  </a:cubicBezTo>
                  <a:cubicBezTo>
                    <a:pt x="1862" y="2795"/>
                    <a:pt x="1944" y="2825"/>
                    <a:pt x="2017" y="2899"/>
                  </a:cubicBezTo>
                  <a:lnTo>
                    <a:pt x="2427" y="3340"/>
                  </a:lnTo>
                  <a:lnTo>
                    <a:pt x="2868" y="2899"/>
                  </a:lnTo>
                  <a:cubicBezTo>
                    <a:pt x="2941" y="2825"/>
                    <a:pt x="3023" y="2795"/>
                    <a:pt x="3101" y="2795"/>
                  </a:cubicBezTo>
                  <a:close/>
                  <a:moveTo>
                    <a:pt x="7242" y="6206"/>
                  </a:moveTo>
                  <a:cubicBezTo>
                    <a:pt x="7625" y="6206"/>
                    <a:pt x="7616" y="6868"/>
                    <a:pt x="7215" y="6868"/>
                  </a:cubicBezTo>
                  <a:lnTo>
                    <a:pt x="4443" y="6868"/>
                  </a:lnTo>
                  <a:cubicBezTo>
                    <a:pt x="4002" y="6868"/>
                    <a:pt x="3970" y="6207"/>
                    <a:pt x="4443" y="6207"/>
                  </a:cubicBezTo>
                  <a:lnTo>
                    <a:pt x="7215" y="6207"/>
                  </a:lnTo>
                  <a:cubicBezTo>
                    <a:pt x="7225" y="6206"/>
                    <a:pt x="7233" y="6206"/>
                    <a:pt x="7242" y="6206"/>
                  </a:cubicBezTo>
                  <a:close/>
                  <a:moveTo>
                    <a:pt x="3101" y="5504"/>
                  </a:moveTo>
                  <a:cubicBezTo>
                    <a:pt x="3360" y="5504"/>
                    <a:pt x="3582" y="5839"/>
                    <a:pt x="3340" y="6081"/>
                  </a:cubicBezTo>
                  <a:lnTo>
                    <a:pt x="2899" y="6522"/>
                  </a:lnTo>
                  <a:lnTo>
                    <a:pt x="3340" y="6963"/>
                  </a:lnTo>
                  <a:cubicBezTo>
                    <a:pt x="3582" y="7205"/>
                    <a:pt x="3360" y="7539"/>
                    <a:pt x="3101" y="7539"/>
                  </a:cubicBezTo>
                  <a:cubicBezTo>
                    <a:pt x="3023" y="7539"/>
                    <a:pt x="2941" y="7509"/>
                    <a:pt x="2868" y="7435"/>
                  </a:cubicBezTo>
                  <a:lnTo>
                    <a:pt x="2427" y="6994"/>
                  </a:lnTo>
                  <a:lnTo>
                    <a:pt x="2017" y="7435"/>
                  </a:lnTo>
                  <a:cubicBezTo>
                    <a:pt x="1944" y="7509"/>
                    <a:pt x="1862" y="7539"/>
                    <a:pt x="1784" y="7539"/>
                  </a:cubicBezTo>
                  <a:cubicBezTo>
                    <a:pt x="1525" y="7539"/>
                    <a:pt x="1303" y="7205"/>
                    <a:pt x="1545" y="6963"/>
                  </a:cubicBezTo>
                  <a:lnTo>
                    <a:pt x="1954" y="6522"/>
                  </a:lnTo>
                  <a:lnTo>
                    <a:pt x="1545" y="6081"/>
                  </a:lnTo>
                  <a:cubicBezTo>
                    <a:pt x="1303" y="5839"/>
                    <a:pt x="1525" y="5504"/>
                    <a:pt x="1784" y="5504"/>
                  </a:cubicBezTo>
                  <a:cubicBezTo>
                    <a:pt x="1862" y="5504"/>
                    <a:pt x="1944" y="5535"/>
                    <a:pt x="2017" y="5608"/>
                  </a:cubicBezTo>
                  <a:lnTo>
                    <a:pt x="2427" y="6049"/>
                  </a:lnTo>
                  <a:lnTo>
                    <a:pt x="2868" y="5608"/>
                  </a:lnTo>
                  <a:cubicBezTo>
                    <a:pt x="2941" y="5535"/>
                    <a:pt x="3023" y="5504"/>
                    <a:pt x="3101" y="5504"/>
                  </a:cubicBezTo>
                  <a:close/>
                  <a:moveTo>
                    <a:pt x="7215" y="8916"/>
                  </a:moveTo>
                  <a:cubicBezTo>
                    <a:pt x="7625" y="8916"/>
                    <a:pt x="7625" y="9609"/>
                    <a:pt x="7215" y="9609"/>
                  </a:cubicBezTo>
                  <a:lnTo>
                    <a:pt x="4443" y="9609"/>
                  </a:lnTo>
                  <a:cubicBezTo>
                    <a:pt x="4002" y="9609"/>
                    <a:pt x="3970" y="8916"/>
                    <a:pt x="4443" y="8916"/>
                  </a:cubicBezTo>
                  <a:close/>
                  <a:moveTo>
                    <a:pt x="2395" y="8254"/>
                  </a:moveTo>
                  <a:cubicBezTo>
                    <a:pt x="2962" y="8254"/>
                    <a:pt x="3435" y="8727"/>
                    <a:pt x="3435" y="9263"/>
                  </a:cubicBezTo>
                  <a:cubicBezTo>
                    <a:pt x="3435" y="9830"/>
                    <a:pt x="2994" y="10302"/>
                    <a:pt x="2395" y="10302"/>
                  </a:cubicBezTo>
                  <a:cubicBezTo>
                    <a:pt x="1860" y="10302"/>
                    <a:pt x="1387" y="9830"/>
                    <a:pt x="1387" y="9263"/>
                  </a:cubicBezTo>
                  <a:cubicBezTo>
                    <a:pt x="1387" y="8727"/>
                    <a:pt x="1860" y="8254"/>
                    <a:pt x="2395" y="8254"/>
                  </a:cubicBezTo>
                  <a:close/>
                  <a:moveTo>
                    <a:pt x="3057" y="0"/>
                  </a:moveTo>
                  <a:cubicBezTo>
                    <a:pt x="2647" y="0"/>
                    <a:pt x="2238" y="252"/>
                    <a:pt x="2112" y="662"/>
                  </a:cubicBezTo>
                  <a:lnTo>
                    <a:pt x="1009" y="662"/>
                  </a:lnTo>
                  <a:cubicBezTo>
                    <a:pt x="473" y="662"/>
                    <a:pt x="1" y="1134"/>
                    <a:pt x="1" y="1670"/>
                  </a:cubicBezTo>
                  <a:lnTo>
                    <a:pt x="1" y="10617"/>
                  </a:lnTo>
                  <a:cubicBezTo>
                    <a:pt x="1" y="11153"/>
                    <a:pt x="473" y="11657"/>
                    <a:pt x="1009" y="11657"/>
                  </a:cubicBezTo>
                  <a:lnTo>
                    <a:pt x="7877" y="11657"/>
                  </a:lnTo>
                  <a:cubicBezTo>
                    <a:pt x="8413" y="11657"/>
                    <a:pt x="8885" y="11184"/>
                    <a:pt x="8885" y="10617"/>
                  </a:cubicBezTo>
                  <a:lnTo>
                    <a:pt x="8885" y="1670"/>
                  </a:lnTo>
                  <a:cubicBezTo>
                    <a:pt x="8885" y="1134"/>
                    <a:pt x="8476" y="662"/>
                    <a:pt x="7877" y="662"/>
                  </a:cubicBezTo>
                  <a:lnTo>
                    <a:pt x="6774" y="662"/>
                  </a:lnTo>
                  <a:cubicBezTo>
                    <a:pt x="6617" y="252"/>
                    <a:pt x="6270" y="0"/>
                    <a:pt x="582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107"/>
            <p:cNvSpPr/>
            <p:nvPr/>
          </p:nvSpPr>
          <p:spPr>
            <a:xfrm>
              <a:off x="-3314075" y="3476175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7"/>
                    <a:pt x="158" y="725"/>
                    <a:pt x="347" y="725"/>
                  </a:cubicBezTo>
                  <a:cubicBezTo>
                    <a:pt x="536" y="725"/>
                    <a:pt x="694" y="567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6" name="Google Shape;686;p107"/>
          <p:cNvGrpSpPr/>
          <p:nvPr/>
        </p:nvGrpSpPr>
        <p:grpSpPr>
          <a:xfrm>
            <a:off x="368671" y="2229468"/>
            <a:ext cx="332459" cy="332459"/>
            <a:chOff x="5660400" y="238125"/>
            <a:chExt cx="481825" cy="481825"/>
          </a:xfrm>
        </p:grpSpPr>
        <p:sp>
          <p:nvSpPr>
            <p:cNvPr id="687" name="Google Shape;687;p107"/>
            <p:cNvSpPr/>
            <p:nvPr/>
          </p:nvSpPr>
          <p:spPr>
            <a:xfrm>
              <a:off x="5660400" y="436700"/>
              <a:ext cx="481825" cy="283250"/>
            </a:xfrm>
            <a:custGeom>
              <a:avLst/>
              <a:gdLst/>
              <a:ahLst/>
              <a:cxnLst/>
              <a:rect l="l" t="t" r="r" b="b"/>
              <a:pathLst>
                <a:path w="19273" h="11330" extrusionOk="0">
                  <a:moveTo>
                    <a:pt x="5120" y="1130"/>
                  </a:moveTo>
                  <a:cubicBezTo>
                    <a:pt x="5433" y="1130"/>
                    <a:pt x="5683" y="1380"/>
                    <a:pt x="5683" y="1693"/>
                  </a:cubicBezTo>
                  <a:cubicBezTo>
                    <a:pt x="5683" y="2006"/>
                    <a:pt x="5433" y="2259"/>
                    <a:pt x="5120" y="2259"/>
                  </a:cubicBezTo>
                  <a:lnTo>
                    <a:pt x="2861" y="2259"/>
                  </a:lnTo>
                  <a:cubicBezTo>
                    <a:pt x="2548" y="2259"/>
                    <a:pt x="2298" y="2006"/>
                    <a:pt x="2298" y="1693"/>
                  </a:cubicBezTo>
                  <a:cubicBezTo>
                    <a:pt x="2298" y="1380"/>
                    <a:pt x="2548" y="1130"/>
                    <a:pt x="2861" y="1130"/>
                  </a:cubicBezTo>
                  <a:close/>
                  <a:moveTo>
                    <a:pt x="10766" y="1130"/>
                  </a:moveTo>
                  <a:cubicBezTo>
                    <a:pt x="11079" y="1130"/>
                    <a:pt x="11329" y="1380"/>
                    <a:pt x="11329" y="1693"/>
                  </a:cubicBezTo>
                  <a:cubicBezTo>
                    <a:pt x="11329" y="2006"/>
                    <a:pt x="11079" y="2259"/>
                    <a:pt x="10766" y="2259"/>
                  </a:cubicBezTo>
                  <a:lnTo>
                    <a:pt x="8507" y="2259"/>
                  </a:lnTo>
                  <a:cubicBezTo>
                    <a:pt x="8194" y="2259"/>
                    <a:pt x="7944" y="2006"/>
                    <a:pt x="7944" y="1693"/>
                  </a:cubicBezTo>
                  <a:cubicBezTo>
                    <a:pt x="7944" y="1380"/>
                    <a:pt x="8194" y="1130"/>
                    <a:pt x="8507" y="1130"/>
                  </a:cubicBezTo>
                  <a:close/>
                  <a:moveTo>
                    <a:pt x="16412" y="1130"/>
                  </a:moveTo>
                  <a:cubicBezTo>
                    <a:pt x="16725" y="1130"/>
                    <a:pt x="16975" y="1380"/>
                    <a:pt x="16975" y="1693"/>
                  </a:cubicBezTo>
                  <a:cubicBezTo>
                    <a:pt x="16975" y="2006"/>
                    <a:pt x="16725" y="2259"/>
                    <a:pt x="16412" y="2259"/>
                  </a:cubicBezTo>
                  <a:lnTo>
                    <a:pt x="14153" y="2259"/>
                  </a:lnTo>
                  <a:cubicBezTo>
                    <a:pt x="13840" y="2259"/>
                    <a:pt x="13590" y="2006"/>
                    <a:pt x="13590" y="1693"/>
                  </a:cubicBezTo>
                  <a:cubicBezTo>
                    <a:pt x="13590" y="1380"/>
                    <a:pt x="13840" y="1130"/>
                    <a:pt x="14153" y="1130"/>
                  </a:cubicBezTo>
                  <a:close/>
                  <a:moveTo>
                    <a:pt x="5120" y="4518"/>
                  </a:moveTo>
                  <a:cubicBezTo>
                    <a:pt x="5433" y="4518"/>
                    <a:pt x="5683" y="4767"/>
                    <a:pt x="5683" y="5081"/>
                  </a:cubicBezTo>
                  <a:cubicBezTo>
                    <a:pt x="5683" y="5394"/>
                    <a:pt x="5433" y="5647"/>
                    <a:pt x="5120" y="5647"/>
                  </a:cubicBezTo>
                  <a:lnTo>
                    <a:pt x="2861" y="5647"/>
                  </a:lnTo>
                  <a:cubicBezTo>
                    <a:pt x="2548" y="5647"/>
                    <a:pt x="2298" y="5394"/>
                    <a:pt x="2298" y="5081"/>
                  </a:cubicBezTo>
                  <a:cubicBezTo>
                    <a:pt x="2298" y="4767"/>
                    <a:pt x="2548" y="4518"/>
                    <a:pt x="2861" y="4518"/>
                  </a:cubicBezTo>
                  <a:close/>
                  <a:moveTo>
                    <a:pt x="10766" y="4518"/>
                  </a:moveTo>
                  <a:cubicBezTo>
                    <a:pt x="11079" y="4518"/>
                    <a:pt x="11329" y="4767"/>
                    <a:pt x="11329" y="5081"/>
                  </a:cubicBezTo>
                  <a:cubicBezTo>
                    <a:pt x="11329" y="5394"/>
                    <a:pt x="11079" y="5647"/>
                    <a:pt x="10766" y="5647"/>
                  </a:cubicBezTo>
                  <a:lnTo>
                    <a:pt x="8507" y="5647"/>
                  </a:lnTo>
                  <a:cubicBezTo>
                    <a:pt x="8194" y="5647"/>
                    <a:pt x="7944" y="5394"/>
                    <a:pt x="7944" y="5081"/>
                  </a:cubicBezTo>
                  <a:cubicBezTo>
                    <a:pt x="7944" y="4767"/>
                    <a:pt x="8194" y="4518"/>
                    <a:pt x="8507" y="4518"/>
                  </a:cubicBezTo>
                  <a:close/>
                  <a:moveTo>
                    <a:pt x="16412" y="4518"/>
                  </a:moveTo>
                  <a:cubicBezTo>
                    <a:pt x="16725" y="4518"/>
                    <a:pt x="16975" y="4767"/>
                    <a:pt x="16975" y="5081"/>
                  </a:cubicBezTo>
                  <a:cubicBezTo>
                    <a:pt x="16975" y="5394"/>
                    <a:pt x="16725" y="5647"/>
                    <a:pt x="16412" y="5647"/>
                  </a:cubicBezTo>
                  <a:lnTo>
                    <a:pt x="14153" y="5647"/>
                  </a:lnTo>
                  <a:cubicBezTo>
                    <a:pt x="13840" y="5647"/>
                    <a:pt x="13590" y="5394"/>
                    <a:pt x="13590" y="5081"/>
                  </a:cubicBezTo>
                  <a:cubicBezTo>
                    <a:pt x="13590" y="4767"/>
                    <a:pt x="13840" y="4518"/>
                    <a:pt x="14153" y="4518"/>
                  </a:cubicBezTo>
                  <a:close/>
                  <a:moveTo>
                    <a:pt x="5120" y="7941"/>
                  </a:moveTo>
                  <a:cubicBezTo>
                    <a:pt x="5433" y="7941"/>
                    <a:pt x="5683" y="8194"/>
                    <a:pt x="5683" y="8507"/>
                  </a:cubicBezTo>
                  <a:cubicBezTo>
                    <a:pt x="5683" y="8818"/>
                    <a:pt x="5433" y="9071"/>
                    <a:pt x="5120" y="9071"/>
                  </a:cubicBezTo>
                  <a:lnTo>
                    <a:pt x="2861" y="9071"/>
                  </a:lnTo>
                  <a:cubicBezTo>
                    <a:pt x="2548" y="9071"/>
                    <a:pt x="2298" y="8818"/>
                    <a:pt x="2298" y="8507"/>
                  </a:cubicBezTo>
                  <a:cubicBezTo>
                    <a:pt x="2298" y="8194"/>
                    <a:pt x="2548" y="7941"/>
                    <a:pt x="2861" y="7941"/>
                  </a:cubicBezTo>
                  <a:close/>
                  <a:moveTo>
                    <a:pt x="10766" y="7941"/>
                  </a:moveTo>
                  <a:cubicBezTo>
                    <a:pt x="11079" y="7941"/>
                    <a:pt x="11329" y="8194"/>
                    <a:pt x="11329" y="8507"/>
                  </a:cubicBezTo>
                  <a:cubicBezTo>
                    <a:pt x="11329" y="8818"/>
                    <a:pt x="11079" y="9071"/>
                    <a:pt x="10766" y="9071"/>
                  </a:cubicBezTo>
                  <a:lnTo>
                    <a:pt x="8507" y="9071"/>
                  </a:lnTo>
                  <a:cubicBezTo>
                    <a:pt x="8194" y="9071"/>
                    <a:pt x="7944" y="8818"/>
                    <a:pt x="7944" y="8507"/>
                  </a:cubicBezTo>
                  <a:cubicBezTo>
                    <a:pt x="7944" y="8194"/>
                    <a:pt x="8194" y="7941"/>
                    <a:pt x="8507" y="7941"/>
                  </a:cubicBezTo>
                  <a:close/>
                  <a:moveTo>
                    <a:pt x="16412" y="7941"/>
                  </a:moveTo>
                  <a:cubicBezTo>
                    <a:pt x="16725" y="7941"/>
                    <a:pt x="16975" y="8194"/>
                    <a:pt x="16975" y="8507"/>
                  </a:cubicBezTo>
                  <a:cubicBezTo>
                    <a:pt x="16975" y="8818"/>
                    <a:pt x="16725" y="9071"/>
                    <a:pt x="16412" y="9071"/>
                  </a:cubicBezTo>
                  <a:lnTo>
                    <a:pt x="14153" y="9071"/>
                  </a:lnTo>
                  <a:cubicBezTo>
                    <a:pt x="13840" y="9071"/>
                    <a:pt x="13590" y="8818"/>
                    <a:pt x="13590" y="8507"/>
                  </a:cubicBezTo>
                  <a:cubicBezTo>
                    <a:pt x="13590" y="8194"/>
                    <a:pt x="13840" y="7941"/>
                    <a:pt x="14153" y="7941"/>
                  </a:cubicBezTo>
                  <a:close/>
                  <a:moveTo>
                    <a:pt x="1" y="1"/>
                  </a:moveTo>
                  <a:lnTo>
                    <a:pt x="1" y="9637"/>
                  </a:lnTo>
                  <a:cubicBezTo>
                    <a:pt x="1" y="10570"/>
                    <a:pt x="759" y="11329"/>
                    <a:pt x="1696" y="11329"/>
                  </a:cubicBezTo>
                  <a:lnTo>
                    <a:pt x="17580" y="11329"/>
                  </a:lnTo>
                  <a:cubicBezTo>
                    <a:pt x="18514" y="11329"/>
                    <a:pt x="19273" y="10570"/>
                    <a:pt x="19273" y="9637"/>
                  </a:cubicBezTo>
                  <a:lnTo>
                    <a:pt x="1927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88" name="Google Shape;688;p107"/>
            <p:cNvSpPr/>
            <p:nvPr/>
          </p:nvSpPr>
          <p:spPr>
            <a:xfrm>
              <a:off x="5660400" y="238125"/>
              <a:ext cx="481825" cy="170375"/>
            </a:xfrm>
            <a:custGeom>
              <a:avLst/>
              <a:gdLst/>
              <a:ahLst/>
              <a:cxnLst/>
              <a:rect l="l" t="t" r="r" b="b"/>
              <a:pathLst>
                <a:path w="19273" h="6815" extrusionOk="0">
                  <a:moveTo>
                    <a:pt x="3990" y="1129"/>
                  </a:moveTo>
                  <a:cubicBezTo>
                    <a:pt x="4304" y="1129"/>
                    <a:pt x="4557" y="1382"/>
                    <a:pt x="4557" y="1695"/>
                  </a:cubicBezTo>
                  <a:lnTo>
                    <a:pt x="4557" y="3954"/>
                  </a:lnTo>
                  <a:cubicBezTo>
                    <a:pt x="4557" y="4264"/>
                    <a:pt x="4304" y="4517"/>
                    <a:pt x="3990" y="4517"/>
                  </a:cubicBezTo>
                  <a:cubicBezTo>
                    <a:pt x="3677" y="4517"/>
                    <a:pt x="3427" y="4264"/>
                    <a:pt x="3427" y="3954"/>
                  </a:cubicBezTo>
                  <a:lnTo>
                    <a:pt x="3427" y="1695"/>
                  </a:lnTo>
                  <a:cubicBezTo>
                    <a:pt x="3427" y="1382"/>
                    <a:pt x="3677" y="1129"/>
                    <a:pt x="3990" y="1129"/>
                  </a:cubicBezTo>
                  <a:close/>
                  <a:moveTo>
                    <a:pt x="9637" y="1129"/>
                  </a:moveTo>
                  <a:cubicBezTo>
                    <a:pt x="9950" y="1129"/>
                    <a:pt x="10203" y="1382"/>
                    <a:pt x="10203" y="1695"/>
                  </a:cubicBezTo>
                  <a:lnTo>
                    <a:pt x="10203" y="3954"/>
                  </a:lnTo>
                  <a:cubicBezTo>
                    <a:pt x="10203" y="4264"/>
                    <a:pt x="9950" y="4517"/>
                    <a:pt x="9637" y="4517"/>
                  </a:cubicBezTo>
                  <a:cubicBezTo>
                    <a:pt x="9323" y="4517"/>
                    <a:pt x="9073" y="4264"/>
                    <a:pt x="9073" y="3954"/>
                  </a:cubicBezTo>
                  <a:lnTo>
                    <a:pt x="9073" y="1695"/>
                  </a:lnTo>
                  <a:cubicBezTo>
                    <a:pt x="9073" y="1382"/>
                    <a:pt x="9323" y="1129"/>
                    <a:pt x="9637" y="1129"/>
                  </a:cubicBezTo>
                  <a:close/>
                  <a:moveTo>
                    <a:pt x="15283" y="1129"/>
                  </a:moveTo>
                  <a:cubicBezTo>
                    <a:pt x="15596" y="1129"/>
                    <a:pt x="15849" y="1382"/>
                    <a:pt x="15849" y="1695"/>
                  </a:cubicBezTo>
                  <a:lnTo>
                    <a:pt x="15849" y="3954"/>
                  </a:lnTo>
                  <a:cubicBezTo>
                    <a:pt x="15849" y="4264"/>
                    <a:pt x="15596" y="4517"/>
                    <a:pt x="15283" y="4517"/>
                  </a:cubicBezTo>
                  <a:cubicBezTo>
                    <a:pt x="14969" y="4517"/>
                    <a:pt x="14719" y="4264"/>
                    <a:pt x="14719" y="3954"/>
                  </a:cubicBezTo>
                  <a:lnTo>
                    <a:pt x="14719" y="1695"/>
                  </a:lnTo>
                  <a:cubicBezTo>
                    <a:pt x="14719" y="1382"/>
                    <a:pt x="14969" y="1129"/>
                    <a:pt x="15283" y="1129"/>
                  </a:cubicBezTo>
                  <a:close/>
                  <a:moveTo>
                    <a:pt x="3990" y="0"/>
                  </a:moveTo>
                  <a:cubicBezTo>
                    <a:pt x="3054" y="0"/>
                    <a:pt x="2298" y="759"/>
                    <a:pt x="2298" y="1695"/>
                  </a:cubicBezTo>
                  <a:lnTo>
                    <a:pt x="2298" y="2258"/>
                  </a:lnTo>
                  <a:lnTo>
                    <a:pt x="1696" y="2258"/>
                  </a:lnTo>
                  <a:cubicBezTo>
                    <a:pt x="759" y="2258"/>
                    <a:pt x="1" y="3017"/>
                    <a:pt x="1" y="3954"/>
                  </a:cubicBezTo>
                  <a:lnTo>
                    <a:pt x="1" y="6814"/>
                  </a:lnTo>
                  <a:lnTo>
                    <a:pt x="19273" y="6814"/>
                  </a:lnTo>
                  <a:lnTo>
                    <a:pt x="19273" y="3954"/>
                  </a:lnTo>
                  <a:cubicBezTo>
                    <a:pt x="19273" y="3017"/>
                    <a:pt x="18514" y="2258"/>
                    <a:pt x="17580" y="2258"/>
                  </a:cubicBezTo>
                  <a:lnTo>
                    <a:pt x="16978" y="2258"/>
                  </a:lnTo>
                  <a:lnTo>
                    <a:pt x="16978" y="1695"/>
                  </a:lnTo>
                  <a:cubicBezTo>
                    <a:pt x="16978" y="759"/>
                    <a:pt x="16219" y="0"/>
                    <a:pt x="15283" y="0"/>
                  </a:cubicBezTo>
                  <a:cubicBezTo>
                    <a:pt x="14346" y="0"/>
                    <a:pt x="13590" y="759"/>
                    <a:pt x="13590" y="1695"/>
                  </a:cubicBezTo>
                  <a:lnTo>
                    <a:pt x="13590" y="2258"/>
                  </a:lnTo>
                  <a:lnTo>
                    <a:pt x="11332" y="2258"/>
                  </a:lnTo>
                  <a:lnTo>
                    <a:pt x="11332" y="1695"/>
                  </a:lnTo>
                  <a:cubicBezTo>
                    <a:pt x="11332" y="759"/>
                    <a:pt x="10573" y="0"/>
                    <a:pt x="9637" y="0"/>
                  </a:cubicBezTo>
                  <a:cubicBezTo>
                    <a:pt x="8700" y="0"/>
                    <a:pt x="7944" y="759"/>
                    <a:pt x="7944" y="1695"/>
                  </a:cubicBezTo>
                  <a:lnTo>
                    <a:pt x="7944" y="2258"/>
                  </a:lnTo>
                  <a:lnTo>
                    <a:pt x="5686" y="2258"/>
                  </a:lnTo>
                  <a:lnTo>
                    <a:pt x="5686" y="1695"/>
                  </a:lnTo>
                  <a:cubicBezTo>
                    <a:pt x="5686" y="759"/>
                    <a:pt x="4927" y="0"/>
                    <a:pt x="399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89" name="Google Shape;689;p107"/>
          <p:cNvGrpSpPr/>
          <p:nvPr/>
        </p:nvGrpSpPr>
        <p:grpSpPr>
          <a:xfrm>
            <a:off x="362148" y="2887997"/>
            <a:ext cx="269289" cy="323480"/>
            <a:chOff x="-35814600" y="3202075"/>
            <a:chExt cx="242625" cy="291450"/>
          </a:xfrm>
        </p:grpSpPr>
        <p:sp>
          <p:nvSpPr>
            <p:cNvPr id="690" name="Google Shape;690;p107"/>
            <p:cNvSpPr/>
            <p:nvPr/>
          </p:nvSpPr>
          <p:spPr>
            <a:xfrm>
              <a:off x="-35814600" y="3202075"/>
              <a:ext cx="51225" cy="202450"/>
            </a:xfrm>
            <a:custGeom>
              <a:avLst/>
              <a:gdLst/>
              <a:ahLst/>
              <a:cxnLst/>
              <a:rect l="l" t="t" r="r" b="b"/>
              <a:pathLst>
                <a:path w="2049" h="8098" extrusionOk="0">
                  <a:moveTo>
                    <a:pt x="1702" y="0"/>
                  </a:moveTo>
                  <a:cubicBezTo>
                    <a:pt x="757" y="0"/>
                    <a:pt x="1" y="788"/>
                    <a:pt x="1" y="1733"/>
                  </a:cubicBezTo>
                  <a:lnTo>
                    <a:pt x="1" y="8097"/>
                  </a:lnTo>
                  <a:cubicBezTo>
                    <a:pt x="348" y="7782"/>
                    <a:pt x="820" y="7562"/>
                    <a:pt x="1387" y="7562"/>
                  </a:cubicBezTo>
                  <a:lnTo>
                    <a:pt x="2049" y="7562"/>
                  </a:lnTo>
                  <a:lnTo>
                    <a:pt x="204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107"/>
            <p:cNvSpPr/>
            <p:nvPr/>
          </p:nvSpPr>
          <p:spPr>
            <a:xfrm>
              <a:off x="-35814600" y="3407650"/>
              <a:ext cx="242625" cy="68550"/>
            </a:xfrm>
            <a:custGeom>
              <a:avLst/>
              <a:gdLst/>
              <a:ahLst/>
              <a:cxnLst/>
              <a:rect l="l" t="t" r="r" b="b"/>
              <a:pathLst>
                <a:path w="9705" h="2742" extrusionOk="0">
                  <a:moveTo>
                    <a:pt x="1387" y="0"/>
                  </a:moveTo>
                  <a:cubicBezTo>
                    <a:pt x="631" y="0"/>
                    <a:pt x="1" y="630"/>
                    <a:pt x="1" y="1386"/>
                  </a:cubicBezTo>
                  <a:cubicBezTo>
                    <a:pt x="1" y="2111"/>
                    <a:pt x="600" y="2741"/>
                    <a:pt x="1356" y="2741"/>
                  </a:cubicBezTo>
                  <a:lnTo>
                    <a:pt x="4758" y="2741"/>
                  </a:lnTo>
                  <a:lnTo>
                    <a:pt x="4758" y="1733"/>
                  </a:lnTo>
                  <a:lnTo>
                    <a:pt x="1702" y="1733"/>
                  </a:lnTo>
                  <a:cubicBezTo>
                    <a:pt x="1513" y="1733"/>
                    <a:pt x="1356" y="1575"/>
                    <a:pt x="1356" y="1355"/>
                  </a:cubicBezTo>
                  <a:cubicBezTo>
                    <a:pt x="1356" y="1166"/>
                    <a:pt x="1513" y="1008"/>
                    <a:pt x="1702" y="1008"/>
                  </a:cubicBezTo>
                  <a:lnTo>
                    <a:pt x="9232" y="1008"/>
                  </a:lnTo>
                  <a:cubicBezTo>
                    <a:pt x="9263" y="851"/>
                    <a:pt x="9326" y="662"/>
                    <a:pt x="9452" y="536"/>
                  </a:cubicBezTo>
                  <a:cubicBezTo>
                    <a:pt x="9704" y="221"/>
                    <a:pt x="9484" y="0"/>
                    <a:pt x="926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107"/>
            <p:cNvSpPr/>
            <p:nvPr/>
          </p:nvSpPr>
          <p:spPr>
            <a:xfrm>
              <a:off x="-35627125" y="3450950"/>
              <a:ext cx="55150" cy="25250"/>
            </a:xfrm>
            <a:custGeom>
              <a:avLst/>
              <a:gdLst/>
              <a:ahLst/>
              <a:cxnLst/>
              <a:rect l="l" t="t" r="r" b="b"/>
              <a:pathLst>
                <a:path w="2206" h="1010" extrusionOk="0">
                  <a:moveTo>
                    <a:pt x="0" y="1"/>
                  </a:moveTo>
                  <a:lnTo>
                    <a:pt x="0" y="1009"/>
                  </a:lnTo>
                  <a:lnTo>
                    <a:pt x="1670" y="1009"/>
                  </a:lnTo>
                  <a:cubicBezTo>
                    <a:pt x="1953" y="1009"/>
                    <a:pt x="2205" y="788"/>
                    <a:pt x="1953" y="505"/>
                  </a:cubicBezTo>
                  <a:cubicBezTo>
                    <a:pt x="1827" y="347"/>
                    <a:pt x="1764" y="190"/>
                    <a:pt x="167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107"/>
            <p:cNvSpPr/>
            <p:nvPr/>
          </p:nvSpPr>
          <p:spPr>
            <a:xfrm>
              <a:off x="-35703525" y="3305250"/>
              <a:ext cx="84300" cy="34675"/>
            </a:xfrm>
            <a:custGeom>
              <a:avLst/>
              <a:gdLst/>
              <a:ahLst/>
              <a:cxnLst/>
              <a:rect l="l" t="t" r="r" b="b"/>
              <a:pathLst>
                <a:path w="3372" h="1387" extrusionOk="0">
                  <a:moveTo>
                    <a:pt x="1701" y="0"/>
                  </a:moveTo>
                  <a:cubicBezTo>
                    <a:pt x="882" y="0"/>
                    <a:pt x="221" y="599"/>
                    <a:pt x="0" y="1387"/>
                  </a:cubicBezTo>
                  <a:lnTo>
                    <a:pt x="3371" y="1387"/>
                  </a:lnTo>
                  <a:cubicBezTo>
                    <a:pt x="3214" y="599"/>
                    <a:pt x="2521" y="0"/>
                    <a:pt x="170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107"/>
            <p:cNvSpPr/>
            <p:nvPr/>
          </p:nvSpPr>
          <p:spPr>
            <a:xfrm>
              <a:off x="-35677550" y="3254050"/>
              <a:ext cx="33100" cy="33100"/>
            </a:xfrm>
            <a:custGeom>
              <a:avLst/>
              <a:gdLst/>
              <a:ahLst/>
              <a:cxnLst/>
              <a:rect l="l" t="t" r="r" b="b"/>
              <a:pathLst>
                <a:path w="1324" h="1324" extrusionOk="0">
                  <a:moveTo>
                    <a:pt x="662" y="1"/>
                  </a:moveTo>
                  <a:cubicBezTo>
                    <a:pt x="316" y="1"/>
                    <a:pt x="1" y="284"/>
                    <a:pt x="1" y="662"/>
                  </a:cubicBezTo>
                  <a:cubicBezTo>
                    <a:pt x="1" y="1040"/>
                    <a:pt x="316" y="1324"/>
                    <a:pt x="662" y="1324"/>
                  </a:cubicBezTo>
                  <a:cubicBezTo>
                    <a:pt x="1040" y="1324"/>
                    <a:pt x="1324" y="1040"/>
                    <a:pt x="1324" y="662"/>
                  </a:cubicBezTo>
                  <a:cubicBezTo>
                    <a:pt x="1324" y="284"/>
                    <a:pt x="1040" y="1"/>
                    <a:pt x="66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107"/>
            <p:cNvSpPr/>
            <p:nvPr/>
          </p:nvSpPr>
          <p:spPr>
            <a:xfrm>
              <a:off x="-35746850" y="3202075"/>
              <a:ext cx="171725" cy="189050"/>
            </a:xfrm>
            <a:custGeom>
              <a:avLst/>
              <a:gdLst/>
              <a:ahLst/>
              <a:cxnLst/>
              <a:rect l="l" t="t" r="r" b="b"/>
              <a:pathLst>
                <a:path w="6869" h="7562" extrusionOk="0">
                  <a:moveTo>
                    <a:pt x="3434" y="1355"/>
                  </a:moveTo>
                  <a:cubicBezTo>
                    <a:pt x="4191" y="1355"/>
                    <a:pt x="4821" y="1985"/>
                    <a:pt x="4821" y="2741"/>
                  </a:cubicBezTo>
                  <a:cubicBezTo>
                    <a:pt x="4821" y="3088"/>
                    <a:pt x="4663" y="3403"/>
                    <a:pt x="4474" y="3655"/>
                  </a:cubicBezTo>
                  <a:cubicBezTo>
                    <a:pt x="5293" y="4033"/>
                    <a:pt x="5829" y="4852"/>
                    <a:pt x="5829" y="5829"/>
                  </a:cubicBezTo>
                  <a:cubicBezTo>
                    <a:pt x="5829" y="6018"/>
                    <a:pt x="5671" y="6175"/>
                    <a:pt x="5482" y="6175"/>
                  </a:cubicBezTo>
                  <a:lnTo>
                    <a:pt x="1387" y="6175"/>
                  </a:lnTo>
                  <a:cubicBezTo>
                    <a:pt x="1198" y="6175"/>
                    <a:pt x="1040" y="6018"/>
                    <a:pt x="1040" y="5829"/>
                  </a:cubicBezTo>
                  <a:cubicBezTo>
                    <a:pt x="1040" y="4852"/>
                    <a:pt x="1576" y="4033"/>
                    <a:pt x="2426" y="3655"/>
                  </a:cubicBezTo>
                  <a:cubicBezTo>
                    <a:pt x="2174" y="3403"/>
                    <a:pt x="2048" y="3088"/>
                    <a:pt x="2048" y="2741"/>
                  </a:cubicBezTo>
                  <a:cubicBezTo>
                    <a:pt x="2048" y="1985"/>
                    <a:pt x="2678" y="1355"/>
                    <a:pt x="3434" y="1355"/>
                  </a:cubicBezTo>
                  <a:close/>
                  <a:moveTo>
                    <a:pt x="0" y="0"/>
                  </a:moveTo>
                  <a:lnTo>
                    <a:pt x="0" y="7562"/>
                  </a:lnTo>
                  <a:lnTo>
                    <a:pt x="6868" y="7562"/>
                  </a:lnTo>
                  <a:lnTo>
                    <a:pt x="6868" y="1009"/>
                  </a:lnTo>
                  <a:cubicBezTo>
                    <a:pt x="6868" y="473"/>
                    <a:pt x="6396" y="0"/>
                    <a:pt x="582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107"/>
            <p:cNvSpPr/>
            <p:nvPr/>
          </p:nvSpPr>
          <p:spPr>
            <a:xfrm>
              <a:off x="-35677550" y="3450950"/>
              <a:ext cx="34675" cy="42575"/>
            </a:xfrm>
            <a:custGeom>
              <a:avLst/>
              <a:gdLst/>
              <a:ahLst/>
              <a:cxnLst/>
              <a:rect l="l" t="t" r="r" b="b"/>
              <a:pathLst>
                <a:path w="1387" h="1703" extrusionOk="0">
                  <a:moveTo>
                    <a:pt x="1" y="1"/>
                  </a:moveTo>
                  <a:lnTo>
                    <a:pt x="1" y="1702"/>
                  </a:lnTo>
                  <a:lnTo>
                    <a:pt x="505" y="1387"/>
                  </a:lnTo>
                  <a:cubicBezTo>
                    <a:pt x="536" y="1324"/>
                    <a:pt x="631" y="1324"/>
                    <a:pt x="694" y="1324"/>
                  </a:cubicBezTo>
                  <a:cubicBezTo>
                    <a:pt x="711" y="1316"/>
                    <a:pt x="725" y="1312"/>
                    <a:pt x="739" y="1312"/>
                  </a:cubicBezTo>
                  <a:cubicBezTo>
                    <a:pt x="776" y="1312"/>
                    <a:pt x="805" y="1341"/>
                    <a:pt x="851" y="1387"/>
                  </a:cubicBezTo>
                  <a:lnTo>
                    <a:pt x="1387" y="1702"/>
                  </a:lnTo>
                  <a:lnTo>
                    <a:pt x="138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7" name="Google Shape;697;p107"/>
          <p:cNvSpPr/>
          <p:nvPr/>
        </p:nvSpPr>
        <p:spPr>
          <a:xfrm>
            <a:off x="4393750" y="1087175"/>
            <a:ext cx="1141200" cy="515700"/>
          </a:xfrm>
          <a:prstGeom prst="roundRect">
            <a:avLst>
              <a:gd name="adj" fmla="val 16667"/>
            </a:avLst>
          </a:prstGeom>
          <a:solidFill>
            <a:srgbClr val="189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chemeClr val="accent6"/>
                </a:solidFill>
                <a:latin typeface="Noto Sans KR"/>
                <a:ea typeface="Noto Sans KR"/>
                <a:cs typeface="Noto Sans KR"/>
                <a:sym typeface="Noto Sans KR"/>
              </a:rPr>
              <a:t>고객</a:t>
            </a:r>
            <a:endParaRPr b="1">
              <a:solidFill>
                <a:schemeClr val="accent6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chemeClr val="accent6"/>
                </a:solidFill>
                <a:latin typeface="Noto Sans KR"/>
                <a:ea typeface="Noto Sans KR"/>
                <a:cs typeface="Noto Sans KR"/>
                <a:sym typeface="Noto Sans KR"/>
              </a:rPr>
              <a:t>페이지</a:t>
            </a:r>
            <a:endParaRPr b="1">
              <a:solidFill>
                <a:schemeClr val="accent6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698" name="Google Shape;698;p107"/>
          <p:cNvSpPr/>
          <p:nvPr/>
        </p:nvSpPr>
        <p:spPr>
          <a:xfrm>
            <a:off x="4393750" y="3751738"/>
            <a:ext cx="1141200" cy="515700"/>
          </a:xfrm>
          <a:prstGeom prst="roundRect">
            <a:avLst>
              <a:gd name="adj" fmla="val 16667"/>
            </a:avLst>
          </a:prstGeom>
          <a:solidFill>
            <a:srgbClr val="B37F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chemeClr val="accent6"/>
                </a:solidFill>
                <a:latin typeface="Noto Sans KR"/>
                <a:ea typeface="Noto Sans KR"/>
                <a:cs typeface="Noto Sans KR"/>
                <a:sym typeface="Noto Sans KR"/>
              </a:rPr>
              <a:t>관리자 페이지</a:t>
            </a:r>
            <a:endParaRPr b="1">
              <a:solidFill>
                <a:schemeClr val="accent6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699" name="Google Shape;699;p107"/>
          <p:cNvSpPr/>
          <p:nvPr/>
        </p:nvSpPr>
        <p:spPr>
          <a:xfrm>
            <a:off x="3037538" y="2433677"/>
            <a:ext cx="1155600" cy="480900"/>
          </a:xfrm>
          <a:prstGeom prst="roundRect">
            <a:avLst>
              <a:gd name="adj" fmla="val 16667"/>
            </a:avLst>
          </a:prstGeom>
          <a:solidFill>
            <a:srgbClr val="B8C8E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latin typeface="Noto Sans KR"/>
                <a:ea typeface="Noto Sans KR"/>
                <a:cs typeface="Noto Sans KR"/>
                <a:sym typeface="Noto Sans KR"/>
              </a:rPr>
              <a:t>로그인</a:t>
            </a:r>
            <a:endParaRPr sz="12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700" name="Google Shape;700;p107"/>
          <p:cNvSpPr/>
          <p:nvPr/>
        </p:nvSpPr>
        <p:spPr>
          <a:xfrm>
            <a:off x="5731544" y="860700"/>
            <a:ext cx="1155600" cy="437100"/>
          </a:xfrm>
          <a:prstGeom prst="roundRect">
            <a:avLst>
              <a:gd name="adj" fmla="val 16667"/>
            </a:avLst>
          </a:prstGeom>
          <a:solidFill>
            <a:srgbClr val="1890FF">
              <a:alpha val="234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latin typeface="Noto Sans KR"/>
                <a:ea typeface="Noto Sans KR"/>
                <a:cs typeface="Noto Sans KR"/>
                <a:sym typeface="Noto Sans KR"/>
              </a:rPr>
              <a:t>견적 등록</a:t>
            </a:r>
            <a:endParaRPr sz="12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701" name="Google Shape;701;p107"/>
          <p:cNvSpPr/>
          <p:nvPr/>
        </p:nvSpPr>
        <p:spPr>
          <a:xfrm>
            <a:off x="5731544" y="1392263"/>
            <a:ext cx="1155600" cy="437100"/>
          </a:xfrm>
          <a:prstGeom prst="roundRect">
            <a:avLst>
              <a:gd name="adj" fmla="val 16667"/>
            </a:avLst>
          </a:prstGeom>
          <a:solidFill>
            <a:srgbClr val="1890FF">
              <a:alpha val="234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latin typeface="Noto Sans KR"/>
                <a:ea typeface="Noto Sans KR"/>
                <a:cs typeface="Noto Sans KR"/>
                <a:sym typeface="Noto Sans KR"/>
              </a:rPr>
              <a:t>컨설팅 신청</a:t>
            </a:r>
            <a:endParaRPr sz="12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702" name="Google Shape;702;p107"/>
          <p:cNvSpPr/>
          <p:nvPr/>
        </p:nvSpPr>
        <p:spPr>
          <a:xfrm>
            <a:off x="5731544" y="4056825"/>
            <a:ext cx="1155600" cy="437100"/>
          </a:xfrm>
          <a:prstGeom prst="roundRect">
            <a:avLst>
              <a:gd name="adj" fmla="val 16667"/>
            </a:avLst>
          </a:prstGeom>
          <a:solidFill>
            <a:srgbClr val="B37FEB">
              <a:alpha val="246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latin typeface="Noto Sans KR"/>
                <a:ea typeface="Noto Sans KR"/>
                <a:cs typeface="Noto Sans KR"/>
                <a:sym typeface="Noto Sans KR"/>
              </a:rPr>
              <a:t>고객 정보</a:t>
            </a:r>
            <a:endParaRPr sz="12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703" name="Google Shape;703;p107"/>
          <p:cNvSpPr/>
          <p:nvPr/>
        </p:nvSpPr>
        <p:spPr>
          <a:xfrm>
            <a:off x="5731544" y="3537300"/>
            <a:ext cx="1155600" cy="437100"/>
          </a:xfrm>
          <a:prstGeom prst="roundRect">
            <a:avLst>
              <a:gd name="adj" fmla="val 16667"/>
            </a:avLst>
          </a:prstGeom>
          <a:solidFill>
            <a:srgbClr val="B37FEB">
              <a:alpha val="246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latin typeface="Noto Sans KR"/>
                <a:ea typeface="Noto Sans KR"/>
                <a:cs typeface="Noto Sans KR"/>
                <a:sym typeface="Noto Sans KR"/>
              </a:rPr>
              <a:t>컨설팅 이력</a:t>
            </a:r>
            <a:endParaRPr sz="12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704" name="Google Shape;704;p107"/>
          <p:cNvSpPr/>
          <p:nvPr/>
        </p:nvSpPr>
        <p:spPr>
          <a:xfrm>
            <a:off x="7074974" y="2990238"/>
            <a:ext cx="1155600" cy="437100"/>
          </a:xfrm>
          <a:prstGeom prst="roundRect">
            <a:avLst>
              <a:gd name="adj" fmla="val 16667"/>
            </a:avLst>
          </a:prstGeom>
          <a:solidFill>
            <a:srgbClr val="0038A3">
              <a:alpha val="278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latin typeface="Noto Sans KR"/>
                <a:ea typeface="Noto Sans KR"/>
                <a:cs typeface="Noto Sans KR"/>
                <a:sym typeface="Noto Sans KR"/>
              </a:rPr>
              <a:t>일정 관리</a:t>
            </a:r>
            <a:endParaRPr sz="12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705" name="Google Shape;705;p107"/>
          <p:cNvSpPr/>
          <p:nvPr/>
        </p:nvSpPr>
        <p:spPr>
          <a:xfrm>
            <a:off x="7074974" y="1927138"/>
            <a:ext cx="1155600" cy="437100"/>
          </a:xfrm>
          <a:prstGeom prst="roundRect">
            <a:avLst>
              <a:gd name="adj" fmla="val 16667"/>
            </a:avLst>
          </a:prstGeom>
          <a:solidFill>
            <a:srgbClr val="0038A3">
              <a:alpha val="278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latin typeface="Noto Sans KR"/>
                <a:ea typeface="Noto Sans KR"/>
                <a:cs typeface="Noto Sans KR"/>
                <a:sym typeface="Noto Sans KR"/>
              </a:rPr>
              <a:t>일정 변경</a:t>
            </a:r>
            <a:endParaRPr sz="12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706" name="Google Shape;706;p107"/>
          <p:cNvSpPr/>
          <p:nvPr/>
        </p:nvSpPr>
        <p:spPr>
          <a:xfrm>
            <a:off x="4393750" y="2417206"/>
            <a:ext cx="1141200" cy="515700"/>
          </a:xfrm>
          <a:prstGeom prst="roundRect">
            <a:avLst>
              <a:gd name="adj" fmla="val 16667"/>
            </a:avLst>
          </a:prstGeom>
          <a:solidFill>
            <a:srgbClr val="0038A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chemeClr val="accent6"/>
                </a:solidFill>
                <a:latin typeface="Noto Sans KR"/>
                <a:ea typeface="Noto Sans KR"/>
                <a:cs typeface="Noto Sans KR"/>
                <a:sym typeface="Noto Sans KR"/>
              </a:rPr>
              <a:t>일정</a:t>
            </a:r>
            <a:endParaRPr b="1">
              <a:solidFill>
                <a:schemeClr val="accent6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chemeClr val="accent6"/>
                </a:solidFill>
                <a:latin typeface="Noto Sans KR"/>
                <a:ea typeface="Noto Sans KR"/>
                <a:cs typeface="Noto Sans KR"/>
                <a:sym typeface="Noto Sans KR"/>
              </a:rPr>
              <a:t>페이지</a:t>
            </a:r>
            <a:endParaRPr b="1">
              <a:solidFill>
                <a:schemeClr val="accent6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707" name="Google Shape;707;p107"/>
          <p:cNvSpPr/>
          <p:nvPr/>
        </p:nvSpPr>
        <p:spPr>
          <a:xfrm>
            <a:off x="7074974" y="2456506"/>
            <a:ext cx="1155600" cy="437100"/>
          </a:xfrm>
          <a:prstGeom prst="roundRect">
            <a:avLst>
              <a:gd name="adj" fmla="val 16667"/>
            </a:avLst>
          </a:prstGeom>
          <a:solidFill>
            <a:srgbClr val="B8C8E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latin typeface="Noto Sans KR"/>
                <a:ea typeface="Noto Sans KR"/>
                <a:cs typeface="Noto Sans KR"/>
                <a:sym typeface="Noto Sans KR"/>
              </a:rPr>
              <a:t>일정 조회</a:t>
            </a:r>
            <a:endParaRPr sz="12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cxnSp>
        <p:nvCxnSpPr>
          <p:cNvPr id="708" name="Google Shape;708;p107"/>
          <p:cNvCxnSpPr>
            <a:stCxn id="699" idx="0"/>
            <a:endCxn id="697" idx="1"/>
          </p:cNvCxnSpPr>
          <p:nvPr/>
        </p:nvCxnSpPr>
        <p:spPr>
          <a:xfrm rot="-5400000">
            <a:off x="3460238" y="1500077"/>
            <a:ext cx="1088700" cy="778500"/>
          </a:xfrm>
          <a:prstGeom prst="bentConnector2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09" name="Google Shape;709;p107"/>
          <p:cNvCxnSpPr>
            <a:stCxn id="697" idx="3"/>
            <a:endCxn id="700" idx="1"/>
          </p:cNvCxnSpPr>
          <p:nvPr/>
        </p:nvCxnSpPr>
        <p:spPr>
          <a:xfrm rot="10800000" flipH="1">
            <a:off x="5534950" y="1079225"/>
            <a:ext cx="196500" cy="265800"/>
          </a:xfrm>
          <a:prstGeom prst="bentConnector3">
            <a:avLst>
              <a:gd name="adj1" fmla="val 50024"/>
            </a:avLst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0" name="Google Shape;710;p107"/>
          <p:cNvCxnSpPr>
            <a:stCxn id="697" idx="3"/>
            <a:endCxn id="701" idx="1"/>
          </p:cNvCxnSpPr>
          <p:nvPr/>
        </p:nvCxnSpPr>
        <p:spPr>
          <a:xfrm>
            <a:off x="5534950" y="1345025"/>
            <a:ext cx="196500" cy="265800"/>
          </a:xfrm>
          <a:prstGeom prst="bentConnector3">
            <a:avLst>
              <a:gd name="adj1" fmla="val 50024"/>
            </a:avLst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1" name="Google Shape;711;p107"/>
          <p:cNvCxnSpPr>
            <a:stCxn id="697" idx="2"/>
            <a:endCxn id="706" idx="0"/>
          </p:cNvCxnSpPr>
          <p:nvPr/>
        </p:nvCxnSpPr>
        <p:spPr>
          <a:xfrm rot="-5400000" flipH="1">
            <a:off x="4557550" y="2009675"/>
            <a:ext cx="814200" cy="600"/>
          </a:xfrm>
          <a:prstGeom prst="bentConnector3">
            <a:avLst>
              <a:gd name="adj1" fmla="val 50008"/>
            </a:avLst>
          </a:prstGeom>
          <a:noFill/>
          <a:ln w="9525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712" name="Google Shape;712;p107"/>
          <p:cNvCxnSpPr>
            <a:stCxn id="706" idx="2"/>
            <a:endCxn id="698" idx="0"/>
          </p:cNvCxnSpPr>
          <p:nvPr/>
        </p:nvCxnSpPr>
        <p:spPr>
          <a:xfrm rot="-5400000" flipH="1">
            <a:off x="4555300" y="3341956"/>
            <a:ext cx="818700" cy="600"/>
          </a:xfrm>
          <a:prstGeom prst="bentConnector3">
            <a:avLst>
              <a:gd name="adj1" fmla="val 50008"/>
            </a:avLst>
          </a:prstGeom>
          <a:noFill/>
          <a:ln w="9525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713" name="Google Shape;713;p107"/>
          <p:cNvCxnSpPr>
            <a:stCxn id="699" idx="2"/>
            <a:endCxn id="698" idx="1"/>
          </p:cNvCxnSpPr>
          <p:nvPr/>
        </p:nvCxnSpPr>
        <p:spPr>
          <a:xfrm rot="-5400000" flipH="1">
            <a:off x="3457088" y="3072827"/>
            <a:ext cx="1095000" cy="778500"/>
          </a:xfrm>
          <a:prstGeom prst="bentConnector2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14" name="Google Shape;714;p107"/>
          <p:cNvCxnSpPr>
            <a:stCxn id="699" idx="3"/>
            <a:endCxn id="706" idx="1"/>
          </p:cNvCxnSpPr>
          <p:nvPr/>
        </p:nvCxnSpPr>
        <p:spPr>
          <a:xfrm>
            <a:off x="4193138" y="2674127"/>
            <a:ext cx="200700" cy="900"/>
          </a:xfrm>
          <a:prstGeom prst="bentConnector3">
            <a:avLst>
              <a:gd name="adj1" fmla="val 49978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15" name="Google Shape;715;p107"/>
          <p:cNvCxnSpPr>
            <a:stCxn id="706" idx="3"/>
            <a:endCxn id="707" idx="1"/>
          </p:cNvCxnSpPr>
          <p:nvPr/>
        </p:nvCxnSpPr>
        <p:spPr>
          <a:xfrm>
            <a:off x="5534950" y="2675056"/>
            <a:ext cx="1539900" cy="600"/>
          </a:xfrm>
          <a:prstGeom prst="bentConnector3">
            <a:avLst>
              <a:gd name="adj1" fmla="val 50004"/>
            </a:avLst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6" name="Google Shape;716;p107"/>
          <p:cNvCxnSpPr>
            <a:stCxn id="706" idx="3"/>
            <a:endCxn id="705" idx="1"/>
          </p:cNvCxnSpPr>
          <p:nvPr/>
        </p:nvCxnSpPr>
        <p:spPr>
          <a:xfrm rot="10800000" flipH="1">
            <a:off x="5534950" y="2145556"/>
            <a:ext cx="1539900" cy="529500"/>
          </a:xfrm>
          <a:prstGeom prst="bentConnector3">
            <a:avLst>
              <a:gd name="adj1" fmla="val 50004"/>
            </a:avLst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7" name="Google Shape;717;p107"/>
          <p:cNvCxnSpPr>
            <a:stCxn id="706" idx="3"/>
            <a:endCxn id="704" idx="1"/>
          </p:cNvCxnSpPr>
          <p:nvPr/>
        </p:nvCxnSpPr>
        <p:spPr>
          <a:xfrm>
            <a:off x="5534950" y="2675056"/>
            <a:ext cx="1539900" cy="533700"/>
          </a:xfrm>
          <a:prstGeom prst="bentConnector3">
            <a:avLst>
              <a:gd name="adj1" fmla="val 50004"/>
            </a:avLst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8" name="Google Shape;718;p107"/>
          <p:cNvCxnSpPr>
            <a:stCxn id="698" idx="3"/>
            <a:endCxn id="703" idx="1"/>
          </p:cNvCxnSpPr>
          <p:nvPr/>
        </p:nvCxnSpPr>
        <p:spPr>
          <a:xfrm rot="10800000" flipH="1">
            <a:off x="5534950" y="3755788"/>
            <a:ext cx="196500" cy="253800"/>
          </a:xfrm>
          <a:prstGeom prst="bentConnector3">
            <a:avLst>
              <a:gd name="adj1" fmla="val 50024"/>
            </a:avLst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9" name="Google Shape;719;p107"/>
          <p:cNvCxnSpPr>
            <a:stCxn id="698" idx="3"/>
            <a:endCxn id="702" idx="1"/>
          </p:cNvCxnSpPr>
          <p:nvPr/>
        </p:nvCxnSpPr>
        <p:spPr>
          <a:xfrm>
            <a:off x="5534950" y="4009588"/>
            <a:ext cx="196500" cy="265800"/>
          </a:xfrm>
          <a:prstGeom prst="bentConnector3">
            <a:avLst>
              <a:gd name="adj1" fmla="val 50024"/>
            </a:avLst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20" name="Google Shape;720;p107"/>
          <p:cNvSpPr txBox="1">
            <a:spLocks noGrp="1"/>
          </p:cNvSpPr>
          <p:nvPr>
            <p:ph type="subTitle" idx="3"/>
          </p:nvPr>
        </p:nvSpPr>
        <p:spPr>
          <a:xfrm>
            <a:off x="1673209" y="390700"/>
            <a:ext cx="1347300" cy="2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7F7F7F"/>
                </a:solidFill>
                <a:latin typeface="Noto Sans KR"/>
                <a:ea typeface="Noto Sans KR"/>
                <a:cs typeface="Noto Sans KR"/>
                <a:sym typeface="Noto Sans KR"/>
              </a:rPr>
              <a:t>기능 명세서</a:t>
            </a:r>
            <a:endParaRPr sz="11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721" name="Google Shape;721;p107"/>
          <p:cNvSpPr txBox="1"/>
          <p:nvPr/>
        </p:nvSpPr>
        <p:spPr>
          <a:xfrm>
            <a:off x="392179" y="226250"/>
            <a:ext cx="2074500" cy="5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 b="1">
                <a:solidFill>
                  <a:srgbClr val="119891"/>
                </a:solidFill>
                <a:latin typeface="Shippori Antique"/>
                <a:ea typeface="Shippori Antique"/>
                <a:cs typeface="Shippori Antique"/>
                <a:sym typeface="Shippori Antique"/>
              </a:rPr>
              <a:t>03</a:t>
            </a:r>
            <a:r>
              <a:rPr lang="ko" sz="1300" b="1">
                <a:solidFill>
                  <a:schemeClr val="accent5"/>
                </a:solidFill>
                <a:latin typeface="Shippori Antique"/>
                <a:ea typeface="Shippori Antique"/>
                <a:cs typeface="Shippori Antique"/>
                <a:sym typeface="Shippori Antique"/>
              </a:rPr>
              <a:t> </a:t>
            </a:r>
            <a:r>
              <a:rPr lang="ko" sz="1300" b="1">
                <a:latin typeface="Noto Sans KR"/>
                <a:ea typeface="Noto Sans KR"/>
                <a:cs typeface="Noto Sans KR"/>
                <a:sym typeface="Noto Sans KR"/>
              </a:rPr>
              <a:t>아키텍쳐 설계</a:t>
            </a:r>
            <a:endParaRPr sz="1300" b="1">
              <a:solidFill>
                <a:srgbClr val="119891"/>
              </a:solidFill>
              <a:latin typeface="Shippori Antique"/>
              <a:ea typeface="Shippori Antique"/>
              <a:cs typeface="Shippori Antique"/>
              <a:sym typeface="Shippori Antique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p108"/>
          <p:cNvSpPr/>
          <p:nvPr/>
        </p:nvSpPr>
        <p:spPr>
          <a:xfrm>
            <a:off x="1699906" y="830050"/>
            <a:ext cx="6754200" cy="1815900"/>
          </a:xfrm>
          <a:prstGeom prst="roundRect">
            <a:avLst>
              <a:gd name="adj" fmla="val 3731"/>
            </a:avLst>
          </a:prstGeom>
          <a:solidFill>
            <a:srgbClr val="1890FF">
              <a:alpha val="88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ed Hat Text Medium"/>
              <a:ea typeface="Red Hat Text Medium"/>
              <a:cs typeface="Red Hat Text Medium"/>
              <a:sym typeface="Red Hat Text Medium"/>
            </a:endParaRPr>
          </a:p>
        </p:txBody>
      </p:sp>
      <p:sp>
        <p:nvSpPr>
          <p:cNvPr id="727" name="Google Shape;727;p108"/>
          <p:cNvSpPr/>
          <p:nvPr/>
        </p:nvSpPr>
        <p:spPr>
          <a:xfrm>
            <a:off x="1699906" y="2789075"/>
            <a:ext cx="6754200" cy="1815900"/>
          </a:xfrm>
          <a:prstGeom prst="roundRect">
            <a:avLst>
              <a:gd name="adj" fmla="val 3731"/>
            </a:avLst>
          </a:prstGeom>
          <a:solidFill>
            <a:srgbClr val="B37FEB">
              <a:alpha val="82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ed Hat Text Medium"/>
              <a:ea typeface="Red Hat Text Medium"/>
              <a:cs typeface="Red Hat Text Medium"/>
              <a:sym typeface="Red Hat Text Medium"/>
            </a:endParaRPr>
          </a:p>
        </p:txBody>
      </p:sp>
      <p:sp>
        <p:nvSpPr>
          <p:cNvPr id="728" name="Google Shape;728;p108"/>
          <p:cNvSpPr txBox="1"/>
          <p:nvPr/>
        </p:nvSpPr>
        <p:spPr>
          <a:xfrm>
            <a:off x="2522466" y="3460265"/>
            <a:ext cx="1904700" cy="7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ko" sz="1200" b="1">
                <a:solidFill>
                  <a:srgbClr val="4A5568"/>
                </a:solidFill>
                <a:latin typeface="Noto Sans KR"/>
                <a:ea typeface="Noto Sans KR"/>
                <a:cs typeface="Noto Sans KR"/>
                <a:sym typeface="Noto Sans KR"/>
              </a:rPr>
              <a:t>2.</a:t>
            </a:r>
            <a:br>
              <a:rPr lang="ko" sz="1200" b="1">
                <a:solidFill>
                  <a:srgbClr val="4A5568"/>
                </a:solidFill>
                <a:latin typeface="Noto Sans KR"/>
                <a:ea typeface="Noto Sans KR"/>
                <a:cs typeface="Noto Sans KR"/>
                <a:sym typeface="Noto Sans KR"/>
              </a:rPr>
            </a:br>
            <a:r>
              <a:rPr lang="ko" sz="1200" b="1">
                <a:solidFill>
                  <a:srgbClr val="4A5568"/>
                </a:solidFill>
                <a:latin typeface="Noto Sans KR"/>
                <a:ea typeface="Noto Sans KR"/>
                <a:cs typeface="Noto Sans KR"/>
                <a:sym typeface="Noto Sans KR"/>
              </a:rPr>
              <a:t>예약 내역이 전달되고,</a:t>
            </a:r>
            <a:br>
              <a:rPr lang="ko" sz="1200" b="1">
                <a:solidFill>
                  <a:srgbClr val="4A5568"/>
                </a:solidFill>
                <a:latin typeface="Noto Sans KR"/>
                <a:ea typeface="Noto Sans KR"/>
                <a:cs typeface="Noto Sans KR"/>
                <a:sym typeface="Noto Sans KR"/>
              </a:rPr>
            </a:br>
            <a:r>
              <a:rPr lang="ko" sz="1200" b="1">
                <a:solidFill>
                  <a:srgbClr val="4A5568"/>
                </a:solidFill>
                <a:latin typeface="Noto Sans KR"/>
                <a:ea typeface="Noto Sans KR"/>
                <a:cs typeface="Noto Sans KR"/>
                <a:sym typeface="Noto Sans KR"/>
              </a:rPr>
              <a:t>컨설팅 일정이 확정된다</a:t>
            </a:r>
            <a:endParaRPr sz="1200" b="1">
              <a:solidFill>
                <a:srgbClr val="4A5568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729" name="Google Shape;729;p108"/>
          <p:cNvSpPr/>
          <p:nvPr/>
        </p:nvSpPr>
        <p:spPr>
          <a:xfrm>
            <a:off x="658488" y="3235000"/>
            <a:ext cx="717900" cy="731700"/>
          </a:xfrm>
          <a:prstGeom prst="roundRect">
            <a:avLst>
              <a:gd name="adj" fmla="val 12035"/>
            </a:avLst>
          </a:prstGeom>
          <a:solidFill>
            <a:srgbClr val="B37FEB">
              <a:alpha val="51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ed Hat Text Medium"/>
              <a:ea typeface="Red Hat Text Medium"/>
              <a:cs typeface="Red Hat Text Medium"/>
              <a:sym typeface="Red Hat Text Medium"/>
            </a:endParaRPr>
          </a:p>
        </p:txBody>
      </p:sp>
      <p:pic>
        <p:nvPicPr>
          <p:cNvPr id="730" name="Google Shape;730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063" y="3321859"/>
            <a:ext cx="841750" cy="841800"/>
          </a:xfrm>
          <a:prstGeom prst="rect">
            <a:avLst/>
          </a:prstGeom>
          <a:noFill/>
          <a:ln>
            <a:noFill/>
          </a:ln>
        </p:spPr>
      </p:pic>
      <p:sp>
        <p:nvSpPr>
          <p:cNvPr id="731" name="Google Shape;731;p108"/>
          <p:cNvSpPr txBox="1">
            <a:spLocks noGrp="1"/>
          </p:cNvSpPr>
          <p:nvPr>
            <p:ph type="subTitle" idx="3"/>
          </p:nvPr>
        </p:nvSpPr>
        <p:spPr>
          <a:xfrm>
            <a:off x="1673209" y="390700"/>
            <a:ext cx="1347300" cy="2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7F7F7F"/>
                </a:solidFill>
                <a:latin typeface="Noto Sans KR"/>
                <a:ea typeface="Noto Sans KR"/>
                <a:cs typeface="Noto Sans KR"/>
                <a:sym typeface="Noto Sans KR"/>
              </a:rPr>
              <a:t>서비스 시나리오</a:t>
            </a:r>
            <a:endParaRPr sz="11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732" name="Google Shape;732;p108"/>
          <p:cNvSpPr txBox="1"/>
          <p:nvPr/>
        </p:nvSpPr>
        <p:spPr>
          <a:xfrm>
            <a:off x="392179" y="226250"/>
            <a:ext cx="2074500" cy="5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 b="1">
                <a:solidFill>
                  <a:srgbClr val="119891"/>
                </a:solidFill>
                <a:latin typeface="Shippori Antique"/>
                <a:ea typeface="Shippori Antique"/>
                <a:cs typeface="Shippori Antique"/>
                <a:sym typeface="Shippori Antique"/>
              </a:rPr>
              <a:t>03</a:t>
            </a:r>
            <a:r>
              <a:rPr lang="ko" sz="1300" b="1">
                <a:solidFill>
                  <a:schemeClr val="accent5"/>
                </a:solidFill>
                <a:latin typeface="Shippori Antique"/>
                <a:ea typeface="Shippori Antique"/>
                <a:cs typeface="Shippori Antique"/>
                <a:sym typeface="Shippori Antique"/>
              </a:rPr>
              <a:t> </a:t>
            </a:r>
            <a:r>
              <a:rPr lang="ko" sz="1300" b="1">
                <a:latin typeface="Noto Sans KR"/>
                <a:ea typeface="Noto Sans KR"/>
                <a:cs typeface="Noto Sans KR"/>
                <a:sym typeface="Noto Sans KR"/>
              </a:rPr>
              <a:t>아키텍쳐 설계</a:t>
            </a:r>
            <a:endParaRPr sz="1300" b="1">
              <a:solidFill>
                <a:srgbClr val="119891"/>
              </a:solidFill>
              <a:latin typeface="Shippori Antique"/>
              <a:ea typeface="Shippori Antique"/>
              <a:cs typeface="Shippori Antique"/>
              <a:sym typeface="Shippori Antique"/>
            </a:endParaRPr>
          </a:p>
        </p:txBody>
      </p:sp>
      <p:sp>
        <p:nvSpPr>
          <p:cNvPr id="734" name="Google Shape;734;p108"/>
          <p:cNvSpPr/>
          <p:nvPr/>
        </p:nvSpPr>
        <p:spPr>
          <a:xfrm>
            <a:off x="658488" y="1389663"/>
            <a:ext cx="717900" cy="731700"/>
          </a:xfrm>
          <a:prstGeom prst="roundRect">
            <a:avLst>
              <a:gd name="adj" fmla="val 10990"/>
            </a:avLst>
          </a:prstGeom>
          <a:solidFill>
            <a:srgbClr val="8BC4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ed Hat Text Medium"/>
              <a:ea typeface="Red Hat Text Medium"/>
              <a:cs typeface="Red Hat Text Medium"/>
              <a:sym typeface="Red Hat Text Medium"/>
            </a:endParaRPr>
          </a:p>
        </p:txBody>
      </p:sp>
      <p:grpSp>
        <p:nvGrpSpPr>
          <p:cNvPr id="735" name="Google Shape;735;p108"/>
          <p:cNvGrpSpPr/>
          <p:nvPr/>
        </p:nvGrpSpPr>
        <p:grpSpPr>
          <a:xfrm>
            <a:off x="785069" y="1465159"/>
            <a:ext cx="707114" cy="841779"/>
            <a:chOff x="5599964" y="1407775"/>
            <a:chExt cx="3015412" cy="3589676"/>
          </a:xfrm>
        </p:grpSpPr>
        <p:pic>
          <p:nvPicPr>
            <p:cNvPr id="736" name="Google Shape;736;p108"/>
            <p:cNvPicPr preferRelativeResize="0"/>
            <p:nvPr/>
          </p:nvPicPr>
          <p:blipFill rotWithShape="1">
            <a:blip r:embed="rId3">
              <a:alphaModFix/>
            </a:blip>
            <a:srcRect r="57328"/>
            <a:stretch/>
          </p:blipFill>
          <p:spPr>
            <a:xfrm>
              <a:off x="5599964" y="1407775"/>
              <a:ext cx="1531750" cy="35896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7" name="Google Shape;737;p108"/>
            <p:cNvPicPr preferRelativeResize="0"/>
            <p:nvPr/>
          </p:nvPicPr>
          <p:blipFill rotWithShape="1">
            <a:blip r:embed="rId3">
              <a:alphaModFix/>
            </a:blip>
            <a:srcRect r="57328"/>
            <a:stretch/>
          </p:blipFill>
          <p:spPr>
            <a:xfrm flipH="1">
              <a:off x="7083625" y="1407775"/>
              <a:ext cx="1531750" cy="358967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38" name="Google Shape;738;p108"/>
          <p:cNvSpPr/>
          <p:nvPr/>
        </p:nvSpPr>
        <p:spPr>
          <a:xfrm>
            <a:off x="2060745" y="2367238"/>
            <a:ext cx="662100" cy="662100"/>
          </a:xfrm>
          <a:prstGeom prst="roundRect">
            <a:avLst>
              <a:gd name="adj" fmla="val 0"/>
            </a:avLst>
          </a:prstGeom>
          <a:solidFill>
            <a:srgbClr val="0038A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>
              <a:solidFill>
                <a:schemeClr val="accent6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739" name="Google Shape;739;p108"/>
          <p:cNvSpPr/>
          <p:nvPr/>
        </p:nvSpPr>
        <p:spPr>
          <a:xfrm>
            <a:off x="2749276" y="1516922"/>
            <a:ext cx="103500" cy="103500"/>
          </a:xfrm>
          <a:prstGeom prst="roundRect">
            <a:avLst>
              <a:gd name="adj" fmla="val 0"/>
            </a:avLst>
          </a:prstGeom>
          <a:solidFill>
            <a:srgbClr val="0038A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>
              <a:solidFill>
                <a:schemeClr val="accent6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pic>
        <p:nvPicPr>
          <p:cNvPr id="740" name="Google Shape;740;p1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06748" y="2513242"/>
            <a:ext cx="370129" cy="370131"/>
          </a:xfrm>
          <a:prstGeom prst="rect">
            <a:avLst/>
          </a:prstGeom>
          <a:noFill/>
          <a:ln>
            <a:noFill/>
          </a:ln>
        </p:spPr>
      </p:pic>
      <p:sp>
        <p:nvSpPr>
          <p:cNvPr id="741" name="Google Shape;741;p108"/>
          <p:cNvSpPr txBox="1"/>
          <p:nvPr/>
        </p:nvSpPr>
        <p:spPr>
          <a:xfrm>
            <a:off x="542688" y="3916100"/>
            <a:ext cx="9495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ko" sz="1300" b="1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컨설턴트</a:t>
            </a:r>
            <a:endParaRPr sz="1500" b="1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742" name="Google Shape;742;p108"/>
          <p:cNvSpPr txBox="1"/>
          <p:nvPr/>
        </p:nvSpPr>
        <p:spPr>
          <a:xfrm>
            <a:off x="542688" y="2069835"/>
            <a:ext cx="9495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ko" sz="1300" b="1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고객</a:t>
            </a:r>
            <a:endParaRPr sz="1500" b="1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743" name="Google Shape;743;p108"/>
          <p:cNvSpPr txBox="1"/>
          <p:nvPr/>
        </p:nvSpPr>
        <p:spPr>
          <a:xfrm>
            <a:off x="1815378" y="2996963"/>
            <a:ext cx="11847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ko" sz="1100" b="1">
                <a:solidFill>
                  <a:srgbClr val="0038A3"/>
                </a:solidFill>
                <a:latin typeface="Shippori Antique"/>
                <a:ea typeface="Shippori Antique"/>
                <a:cs typeface="Shippori Antique"/>
                <a:sym typeface="Shippori Antique"/>
              </a:rPr>
              <a:t>REQUEST</a:t>
            </a:r>
            <a:endParaRPr sz="1100" b="1">
              <a:solidFill>
                <a:srgbClr val="0038A3"/>
              </a:solidFill>
              <a:latin typeface="Shippori Antique"/>
              <a:ea typeface="Shippori Antique"/>
              <a:cs typeface="Shippori Antique"/>
              <a:sym typeface="Shippori Antique"/>
            </a:endParaRPr>
          </a:p>
        </p:txBody>
      </p:sp>
      <p:sp>
        <p:nvSpPr>
          <p:cNvPr id="744" name="Google Shape;744;p108"/>
          <p:cNvSpPr txBox="1"/>
          <p:nvPr/>
        </p:nvSpPr>
        <p:spPr>
          <a:xfrm>
            <a:off x="2976950" y="1171704"/>
            <a:ext cx="2074500" cy="7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ko" sz="1200" b="1">
                <a:solidFill>
                  <a:srgbClr val="4A5568"/>
                </a:solidFill>
                <a:latin typeface="Noto Sans KR"/>
                <a:ea typeface="Noto Sans KR"/>
                <a:cs typeface="Noto Sans KR"/>
                <a:sym typeface="Noto Sans KR"/>
              </a:rPr>
              <a:t>1. </a:t>
            </a:r>
            <a:br>
              <a:rPr lang="ko" sz="1200" b="1">
                <a:solidFill>
                  <a:srgbClr val="4A5568"/>
                </a:solidFill>
                <a:latin typeface="Noto Sans KR"/>
                <a:ea typeface="Noto Sans KR"/>
                <a:cs typeface="Noto Sans KR"/>
                <a:sym typeface="Noto Sans KR"/>
              </a:rPr>
            </a:br>
            <a:r>
              <a:rPr lang="ko" sz="1200" b="1">
                <a:solidFill>
                  <a:srgbClr val="4A5568"/>
                </a:solidFill>
                <a:latin typeface="Noto Sans KR"/>
                <a:ea typeface="Noto Sans KR"/>
                <a:cs typeface="Noto Sans KR"/>
                <a:sym typeface="Noto Sans KR"/>
              </a:rPr>
              <a:t>K-Ads 견적을 등록과 동시에,</a:t>
            </a:r>
            <a:br>
              <a:rPr lang="ko" sz="1200" b="1">
                <a:solidFill>
                  <a:srgbClr val="4A5568"/>
                </a:solidFill>
                <a:latin typeface="Noto Sans KR"/>
                <a:ea typeface="Noto Sans KR"/>
                <a:cs typeface="Noto Sans KR"/>
                <a:sym typeface="Noto Sans KR"/>
              </a:rPr>
            </a:br>
            <a:r>
              <a:rPr lang="ko" sz="1200" b="1">
                <a:solidFill>
                  <a:srgbClr val="4A5568"/>
                </a:solidFill>
                <a:latin typeface="Noto Sans KR"/>
                <a:ea typeface="Noto Sans KR"/>
                <a:cs typeface="Noto Sans KR"/>
                <a:sym typeface="Noto Sans KR"/>
              </a:rPr>
              <a:t>컨설팅이 요청된다</a:t>
            </a:r>
            <a:endParaRPr sz="1200" b="1">
              <a:solidFill>
                <a:srgbClr val="4A5568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cxnSp>
        <p:nvCxnSpPr>
          <p:cNvPr id="745" name="Google Shape;745;p108"/>
          <p:cNvCxnSpPr>
            <a:stCxn id="738" idx="0"/>
            <a:endCxn id="739" idx="1"/>
          </p:cNvCxnSpPr>
          <p:nvPr/>
        </p:nvCxnSpPr>
        <p:spPr>
          <a:xfrm rot="-5400000">
            <a:off x="2171295" y="1789138"/>
            <a:ext cx="798600" cy="357600"/>
          </a:xfrm>
          <a:prstGeom prst="bentConnector2">
            <a:avLst/>
          </a:prstGeom>
          <a:noFill/>
          <a:ln w="28575" cap="flat" cmpd="sng">
            <a:solidFill>
              <a:srgbClr val="0038A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46" name="Google Shape;746;p108"/>
          <p:cNvSpPr/>
          <p:nvPr/>
        </p:nvSpPr>
        <p:spPr>
          <a:xfrm flipH="1">
            <a:off x="3886726" y="2383357"/>
            <a:ext cx="662100" cy="662100"/>
          </a:xfrm>
          <a:prstGeom prst="roundRect">
            <a:avLst>
              <a:gd name="adj" fmla="val 0"/>
            </a:avLst>
          </a:prstGeom>
          <a:solidFill>
            <a:srgbClr val="0038A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>
              <a:solidFill>
                <a:schemeClr val="accent6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747" name="Google Shape;747;p108"/>
          <p:cNvSpPr/>
          <p:nvPr/>
        </p:nvSpPr>
        <p:spPr>
          <a:xfrm rot="10800000">
            <a:off x="3408845" y="3348854"/>
            <a:ext cx="103500" cy="103500"/>
          </a:xfrm>
          <a:prstGeom prst="roundRect">
            <a:avLst>
              <a:gd name="adj" fmla="val 0"/>
            </a:avLst>
          </a:prstGeom>
          <a:solidFill>
            <a:srgbClr val="0038A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>
              <a:solidFill>
                <a:schemeClr val="accent6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cxnSp>
        <p:nvCxnSpPr>
          <p:cNvPr id="748" name="Google Shape;748;p108"/>
          <p:cNvCxnSpPr>
            <a:stCxn id="746" idx="3"/>
            <a:endCxn id="747" idx="2"/>
          </p:cNvCxnSpPr>
          <p:nvPr/>
        </p:nvCxnSpPr>
        <p:spPr>
          <a:xfrm flipH="1">
            <a:off x="3460726" y="2714407"/>
            <a:ext cx="426000" cy="634500"/>
          </a:xfrm>
          <a:prstGeom prst="bentConnector2">
            <a:avLst/>
          </a:prstGeom>
          <a:noFill/>
          <a:ln w="28575" cap="flat" cmpd="sng">
            <a:solidFill>
              <a:srgbClr val="0038A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49" name="Google Shape;749;p108"/>
          <p:cNvSpPr txBox="1"/>
          <p:nvPr/>
        </p:nvSpPr>
        <p:spPr>
          <a:xfrm>
            <a:off x="3544125" y="2073650"/>
            <a:ext cx="13473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ko" sz="1100" b="1">
                <a:solidFill>
                  <a:srgbClr val="0038A3"/>
                </a:solidFill>
                <a:latin typeface="Shippori Antique"/>
                <a:ea typeface="Shippori Antique"/>
                <a:cs typeface="Shippori Antique"/>
                <a:sym typeface="Shippori Antique"/>
              </a:rPr>
              <a:t>CONSULTING</a:t>
            </a:r>
            <a:endParaRPr sz="1100" b="1">
              <a:solidFill>
                <a:srgbClr val="0038A3"/>
              </a:solidFill>
              <a:latin typeface="Shippori Antique"/>
              <a:ea typeface="Shippori Antique"/>
              <a:cs typeface="Shippori Antique"/>
              <a:sym typeface="Shippori Antique"/>
            </a:endParaRPr>
          </a:p>
        </p:txBody>
      </p:sp>
      <p:sp>
        <p:nvSpPr>
          <p:cNvPr id="750" name="Google Shape;750;p108"/>
          <p:cNvSpPr/>
          <p:nvPr/>
        </p:nvSpPr>
        <p:spPr>
          <a:xfrm rot="10800000">
            <a:off x="4955199" y="2667710"/>
            <a:ext cx="103500" cy="103500"/>
          </a:xfrm>
          <a:prstGeom prst="roundRect">
            <a:avLst>
              <a:gd name="adj" fmla="val 0"/>
            </a:avLst>
          </a:prstGeom>
          <a:solidFill>
            <a:srgbClr val="0038A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>
              <a:solidFill>
                <a:schemeClr val="accent6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cxnSp>
        <p:nvCxnSpPr>
          <p:cNvPr id="751" name="Google Shape;751;p108"/>
          <p:cNvCxnSpPr>
            <a:stCxn id="750" idx="3"/>
            <a:endCxn id="752" idx="3"/>
          </p:cNvCxnSpPr>
          <p:nvPr/>
        </p:nvCxnSpPr>
        <p:spPr>
          <a:xfrm flipH="1">
            <a:off x="4434699" y="2719460"/>
            <a:ext cx="520500" cy="60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0038A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53" name="Google Shape;753;p108"/>
          <p:cNvSpPr txBox="1"/>
          <p:nvPr/>
        </p:nvSpPr>
        <p:spPr>
          <a:xfrm>
            <a:off x="5111575" y="2295838"/>
            <a:ext cx="888000" cy="7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ko" sz="1200" b="1">
                <a:solidFill>
                  <a:srgbClr val="4A5568"/>
                </a:solidFill>
                <a:latin typeface="Noto Sans KR"/>
                <a:ea typeface="Noto Sans KR"/>
                <a:cs typeface="Noto Sans KR"/>
                <a:sym typeface="Noto Sans KR"/>
              </a:rPr>
              <a:t>3.</a:t>
            </a:r>
            <a:br>
              <a:rPr lang="ko" sz="1200" b="1">
                <a:solidFill>
                  <a:srgbClr val="4A5568"/>
                </a:solidFill>
                <a:latin typeface="Noto Sans KR"/>
                <a:ea typeface="Noto Sans KR"/>
                <a:cs typeface="Noto Sans KR"/>
                <a:sym typeface="Noto Sans KR"/>
              </a:rPr>
            </a:br>
            <a:r>
              <a:rPr lang="ko" sz="1200" b="1">
                <a:solidFill>
                  <a:srgbClr val="4A5568"/>
                </a:solidFill>
                <a:latin typeface="Noto Sans KR"/>
                <a:ea typeface="Noto Sans KR"/>
                <a:cs typeface="Noto Sans KR"/>
                <a:sym typeface="Noto Sans KR"/>
              </a:rPr>
              <a:t>컨설팅을</a:t>
            </a:r>
            <a:br>
              <a:rPr lang="ko" sz="1200" b="1">
                <a:solidFill>
                  <a:srgbClr val="4A5568"/>
                </a:solidFill>
                <a:latin typeface="Noto Sans KR"/>
                <a:ea typeface="Noto Sans KR"/>
                <a:cs typeface="Noto Sans KR"/>
                <a:sym typeface="Noto Sans KR"/>
              </a:rPr>
            </a:br>
            <a:r>
              <a:rPr lang="ko" sz="1200" b="1">
                <a:solidFill>
                  <a:srgbClr val="4A5568"/>
                </a:solidFill>
                <a:latin typeface="Noto Sans KR"/>
                <a:ea typeface="Noto Sans KR"/>
                <a:cs typeface="Noto Sans KR"/>
                <a:sym typeface="Noto Sans KR"/>
              </a:rPr>
              <a:t>진행한다</a:t>
            </a:r>
            <a:endParaRPr sz="1200" b="1">
              <a:solidFill>
                <a:srgbClr val="4A5568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754" name="Google Shape;754;p108"/>
          <p:cNvSpPr/>
          <p:nvPr/>
        </p:nvSpPr>
        <p:spPr>
          <a:xfrm>
            <a:off x="6531094" y="2366114"/>
            <a:ext cx="662100" cy="662100"/>
          </a:xfrm>
          <a:prstGeom prst="roundRect">
            <a:avLst>
              <a:gd name="adj" fmla="val 0"/>
            </a:avLst>
          </a:prstGeom>
          <a:solidFill>
            <a:srgbClr val="0038A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>
              <a:solidFill>
                <a:schemeClr val="accent6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pic>
        <p:nvPicPr>
          <p:cNvPr id="755" name="Google Shape;755;p10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6645230" y="2499886"/>
            <a:ext cx="433825" cy="433825"/>
          </a:xfrm>
          <a:prstGeom prst="rect">
            <a:avLst/>
          </a:prstGeom>
          <a:noFill/>
          <a:ln>
            <a:noFill/>
          </a:ln>
        </p:spPr>
      </p:pic>
      <p:sp>
        <p:nvSpPr>
          <p:cNvPr id="756" name="Google Shape;756;p108"/>
          <p:cNvSpPr txBox="1"/>
          <p:nvPr/>
        </p:nvSpPr>
        <p:spPr>
          <a:xfrm>
            <a:off x="7065606" y="2349629"/>
            <a:ext cx="1347300" cy="7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ko" sz="1100" b="1">
                <a:solidFill>
                  <a:srgbClr val="0038A3"/>
                </a:solidFill>
                <a:latin typeface="Shippori Antique"/>
                <a:ea typeface="Shippori Antique"/>
                <a:cs typeface="Shippori Antique"/>
                <a:sym typeface="Shippori Antique"/>
              </a:rPr>
              <a:t>FEEDBACK</a:t>
            </a:r>
            <a:br>
              <a:rPr lang="ko" sz="1100" b="1">
                <a:solidFill>
                  <a:srgbClr val="0038A3"/>
                </a:solidFill>
                <a:latin typeface="Shippori Antique"/>
                <a:ea typeface="Shippori Antique"/>
                <a:cs typeface="Shippori Antique"/>
                <a:sym typeface="Shippori Antique"/>
              </a:rPr>
            </a:br>
            <a:r>
              <a:rPr lang="ko" sz="1100" b="1">
                <a:solidFill>
                  <a:srgbClr val="0038A3"/>
                </a:solidFill>
                <a:latin typeface="Shippori Antique"/>
                <a:ea typeface="Shippori Antique"/>
                <a:cs typeface="Shippori Antique"/>
                <a:sym typeface="Shippori Antique"/>
              </a:rPr>
              <a:t>&amp;</a:t>
            </a:r>
            <a:br>
              <a:rPr lang="ko" sz="1100" b="1">
                <a:solidFill>
                  <a:srgbClr val="0038A3"/>
                </a:solidFill>
                <a:latin typeface="Shippori Antique"/>
                <a:ea typeface="Shippori Antique"/>
                <a:cs typeface="Shippori Antique"/>
                <a:sym typeface="Shippori Antique"/>
              </a:rPr>
            </a:br>
            <a:r>
              <a:rPr lang="ko" sz="1100" b="1">
                <a:solidFill>
                  <a:srgbClr val="0038A3"/>
                </a:solidFill>
                <a:latin typeface="Shippori Antique"/>
                <a:ea typeface="Shippori Antique"/>
                <a:cs typeface="Shippori Antique"/>
                <a:sym typeface="Shippori Antique"/>
              </a:rPr>
              <a:t>REPORT</a:t>
            </a:r>
            <a:endParaRPr sz="1100" b="1">
              <a:solidFill>
                <a:srgbClr val="0038A3"/>
              </a:solidFill>
              <a:latin typeface="Shippori Antique"/>
              <a:ea typeface="Shippori Antique"/>
              <a:cs typeface="Shippori Antique"/>
              <a:sym typeface="Shippori Antique"/>
            </a:endParaRPr>
          </a:p>
        </p:txBody>
      </p:sp>
      <p:sp>
        <p:nvSpPr>
          <p:cNvPr id="757" name="Google Shape;757;p108"/>
          <p:cNvSpPr/>
          <p:nvPr/>
        </p:nvSpPr>
        <p:spPr>
          <a:xfrm rot="10800000" flipH="1">
            <a:off x="5999576" y="2665814"/>
            <a:ext cx="103500" cy="103500"/>
          </a:xfrm>
          <a:prstGeom prst="roundRect">
            <a:avLst>
              <a:gd name="adj" fmla="val 0"/>
            </a:avLst>
          </a:prstGeom>
          <a:solidFill>
            <a:srgbClr val="0038A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>
              <a:solidFill>
                <a:schemeClr val="accent6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cxnSp>
        <p:nvCxnSpPr>
          <p:cNvPr id="758" name="Google Shape;758;p108"/>
          <p:cNvCxnSpPr>
            <a:stCxn id="757" idx="3"/>
            <a:endCxn id="755" idx="3"/>
          </p:cNvCxnSpPr>
          <p:nvPr/>
        </p:nvCxnSpPr>
        <p:spPr>
          <a:xfrm rot="10800000" flipH="1">
            <a:off x="6103076" y="2716664"/>
            <a:ext cx="542100" cy="900"/>
          </a:xfrm>
          <a:prstGeom prst="bentConnector3">
            <a:avLst>
              <a:gd name="adj1" fmla="val 50005"/>
            </a:avLst>
          </a:prstGeom>
          <a:noFill/>
          <a:ln w="28575" cap="flat" cmpd="sng">
            <a:solidFill>
              <a:srgbClr val="0038A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59" name="Google Shape;759;p108"/>
          <p:cNvSpPr txBox="1"/>
          <p:nvPr/>
        </p:nvSpPr>
        <p:spPr>
          <a:xfrm>
            <a:off x="6025744" y="1081071"/>
            <a:ext cx="1672800" cy="7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ko" sz="1200" b="1">
                <a:solidFill>
                  <a:srgbClr val="4A5568"/>
                </a:solidFill>
                <a:latin typeface="Noto Sans KR"/>
                <a:ea typeface="Noto Sans KR"/>
                <a:cs typeface="Noto Sans KR"/>
                <a:sym typeface="Noto Sans KR"/>
              </a:rPr>
              <a:t>4.</a:t>
            </a:r>
            <a:br>
              <a:rPr lang="ko" sz="1200" b="1">
                <a:solidFill>
                  <a:srgbClr val="4A5568"/>
                </a:solidFill>
                <a:latin typeface="Noto Sans KR"/>
                <a:ea typeface="Noto Sans KR"/>
                <a:cs typeface="Noto Sans KR"/>
                <a:sym typeface="Noto Sans KR"/>
              </a:rPr>
            </a:br>
            <a:r>
              <a:rPr lang="ko" sz="1200" b="1">
                <a:solidFill>
                  <a:srgbClr val="4A5568"/>
                </a:solidFill>
                <a:latin typeface="Noto Sans KR"/>
                <a:ea typeface="Noto Sans KR"/>
                <a:cs typeface="Noto Sans KR"/>
                <a:sym typeface="Noto Sans KR"/>
              </a:rPr>
              <a:t>고객은</a:t>
            </a:r>
            <a:br>
              <a:rPr lang="ko" sz="1200" b="1">
                <a:solidFill>
                  <a:srgbClr val="4A5568"/>
                </a:solidFill>
                <a:latin typeface="Noto Sans KR"/>
                <a:ea typeface="Noto Sans KR"/>
                <a:cs typeface="Noto Sans KR"/>
                <a:sym typeface="Noto Sans KR"/>
              </a:rPr>
            </a:br>
            <a:r>
              <a:rPr lang="ko" sz="1200" b="1">
                <a:solidFill>
                  <a:srgbClr val="4A5568"/>
                </a:solidFill>
                <a:latin typeface="Noto Sans KR"/>
                <a:ea typeface="Noto Sans KR"/>
                <a:cs typeface="Noto Sans KR"/>
                <a:sym typeface="Noto Sans KR"/>
              </a:rPr>
              <a:t>피드백을 작성한다</a:t>
            </a:r>
            <a:endParaRPr sz="1200" b="1">
              <a:solidFill>
                <a:srgbClr val="4A5568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760" name="Google Shape;760;p108"/>
          <p:cNvSpPr txBox="1"/>
          <p:nvPr/>
        </p:nvSpPr>
        <p:spPr>
          <a:xfrm>
            <a:off x="6026344" y="3460265"/>
            <a:ext cx="1672800" cy="7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ko" sz="1200" b="1">
                <a:solidFill>
                  <a:srgbClr val="4A5568"/>
                </a:solidFill>
                <a:latin typeface="Noto Sans KR"/>
                <a:ea typeface="Noto Sans KR"/>
                <a:cs typeface="Noto Sans KR"/>
                <a:sym typeface="Noto Sans KR"/>
              </a:rPr>
              <a:t>5.</a:t>
            </a:r>
            <a:br>
              <a:rPr lang="ko" sz="1200" b="1">
                <a:solidFill>
                  <a:srgbClr val="4A5568"/>
                </a:solidFill>
                <a:latin typeface="Noto Sans KR"/>
                <a:ea typeface="Noto Sans KR"/>
                <a:cs typeface="Noto Sans KR"/>
                <a:sym typeface="Noto Sans KR"/>
              </a:rPr>
            </a:br>
            <a:r>
              <a:rPr lang="ko" sz="1200" b="1">
                <a:solidFill>
                  <a:srgbClr val="4A5568"/>
                </a:solidFill>
                <a:latin typeface="Noto Sans KR"/>
                <a:ea typeface="Noto Sans KR"/>
                <a:cs typeface="Noto Sans KR"/>
                <a:sym typeface="Noto Sans KR"/>
              </a:rPr>
              <a:t>컨설턴트는</a:t>
            </a:r>
            <a:br>
              <a:rPr lang="ko" sz="1200" b="1">
                <a:solidFill>
                  <a:srgbClr val="4A5568"/>
                </a:solidFill>
                <a:latin typeface="Noto Sans KR"/>
                <a:ea typeface="Noto Sans KR"/>
                <a:cs typeface="Noto Sans KR"/>
                <a:sym typeface="Noto Sans KR"/>
              </a:rPr>
            </a:br>
            <a:r>
              <a:rPr lang="ko" sz="1200" b="1">
                <a:solidFill>
                  <a:srgbClr val="4A5568"/>
                </a:solidFill>
                <a:latin typeface="Noto Sans KR"/>
                <a:ea typeface="Noto Sans KR"/>
                <a:cs typeface="Noto Sans KR"/>
                <a:sym typeface="Noto Sans KR"/>
              </a:rPr>
              <a:t>보고서를 작성한다</a:t>
            </a:r>
            <a:endParaRPr sz="1200" b="1">
              <a:solidFill>
                <a:srgbClr val="4A5568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761" name="Google Shape;761;p108"/>
          <p:cNvSpPr/>
          <p:nvPr/>
        </p:nvSpPr>
        <p:spPr>
          <a:xfrm rot="-5400000" flipH="1">
            <a:off x="6810395" y="1870910"/>
            <a:ext cx="103500" cy="103500"/>
          </a:xfrm>
          <a:prstGeom prst="roundRect">
            <a:avLst>
              <a:gd name="adj" fmla="val 0"/>
            </a:avLst>
          </a:prstGeom>
          <a:solidFill>
            <a:srgbClr val="0038A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>
              <a:solidFill>
                <a:schemeClr val="accent6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cxnSp>
        <p:nvCxnSpPr>
          <p:cNvPr id="762" name="Google Shape;762;p108"/>
          <p:cNvCxnSpPr>
            <a:stCxn id="761" idx="3"/>
            <a:endCxn id="755" idx="0"/>
          </p:cNvCxnSpPr>
          <p:nvPr/>
        </p:nvCxnSpPr>
        <p:spPr>
          <a:xfrm rot="-5400000" flipH="1">
            <a:off x="6599645" y="2236910"/>
            <a:ext cx="525600" cy="600"/>
          </a:xfrm>
          <a:prstGeom prst="bentConnector3">
            <a:avLst>
              <a:gd name="adj1" fmla="val 49988"/>
            </a:avLst>
          </a:prstGeom>
          <a:noFill/>
          <a:ln w="28575" cap="flat" cmpd="sng">
            <a:solidFill>
              <a:srgbClr val="0038A3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63" name="Google Shape;763;p10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22566" y="2533445"/>
            <a:ext cx="418825" cy="418825"/>
          </a:xfrm>
          <a:prstGeom prst="rect">
            <a:avLst/>
          </a:prstGeom>
          <a:noFill/>
          <a:ln>
            <a:noFill/>
          </a:ln>
        </p:spPr>
      </p:pic>
      <p:sp>
        <p:nvSpPr>
          <p:cNvPr id="764" name="Google Shape;764;p108"/>
          <p:cNvSpPr/>
          <p:nvPr/>
        </p:nvSpPr>
        <p:spPr>
          <a:xfrm rot="5400000" flipH="1">
            <a:off x="6810695" y="3348854"/>
            <a:ext cx="103500" cy="103500"/>
          </a:xfrm>
          <a:prstGeom prst="roundRect">
            <a:avLst>
              <a:gd name="adj" fmla="val 0"/>
            </a:avLst>
          </a:prstGeom>
          <a:solidFill>
            <a:srgbClr val="0038A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>
              <a:solidFill>
                <a:schemeClr val="accent6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cxnSp>
        <p:nvCxnSpPr>
          <p:cNvPr id="765" name="Google Shape;765;p108"/>
          <p:cNvCxnSpPr>
            <a:stCxn id="764" idx="3"/>
            <a:endCxn id="755" idx="2"/>
          </p:cNvCxnSpPr>
          <p:nvPr/>
        </p:nvCxnSpPr>
        <p:spPr>
          <a:xfrm rot="-5400000">
            <a:off x="6655145" y="3140954"/>
            <a:ext cx="415200" cy="600"/>
          </a:xfrm>
          <a:prstGeom prst="bentConnector3">
            <a:avLst>
              <a:gd name="adj1" fmla="val 49993"/>
            </a:avLst>
          </a:prstGeom>
          <a:noFill/>
          <a:ln w="28575" cap="flat" cmpd="sng">
            <a:solidFill>
              <a:srgbClr val="0038A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66" name="Google Shape;766;p108"/>
          <p:cNvSpPr/>
          <p:nvPr/>
        </p:nvSpPr>
        <p:spPr>
          <a:xfrm flipH="1">
            <a:off x="5298192" y="1737853"/>
            <a:ext cx="299100" cy="299100"/>
          </a:xfrm>
          <a:prstGeom prst="roundRect">
            <a:avLst>
              <a:gd name="adj" fmla="val 0"/>
            </a:avLst>
          </a:prstGeom>
          <a:solidFill>
            <a:srgbClr val="11989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>
              <a:solidFill>
                <a:schemeClr val="accent6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pic>
        <p:nvPicPr>
          <p:cNvPr id="767" name="Google Shape;767;p10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324918" y="1764711"/>
            <a:ext cx="245513" cy="245513"/>
          </a:xfrm>
          <a:prstGeom prst="rect">
            <a:avLst/>
          </a:prstGeom>
          <a:noFill/>
          <a:ln>
            <a:noFill/>
          </a:ln>
        </p:spPr>
      </p:pic>
      <p:sp>
        <p:nvSpPr>
          <p:cNvPr id="768" name="Google Shape;768;p108"/>
          <p:cNvSpPr/>
          <p:nvPr/>
        </p:nvSpPr>
        <p:spPr>
          <a:xfrm flipH="1">
            <a:off x="5298192" y="1091800"/>
            <a:ext cx="299100" cy="299100"/>
          </a:xfrm>
          <a:prstGeom prst="roundRect">
            <a:avLst>
              <a:gd name="adj" fmla="val 0"/>
            </a:avLst>
          </a:prstGeom>
          <a:solidFill>
            <a:srgbClr val="11989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>
              <a:solidFill>
                <a:schemeClr val="accent6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pic>
        <p:nvPicPr>
          <p:cNvPr id="769" name="Google Shape;769;p10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351277" y="1141733"/>
            <a:ext cx="199384" cy="199360"/>
          </a:xfrm>
          <a:prstGeom prst="rect">
            <a:avLst/>
          </a:prstGeom>
          <a:noFill/>
          <a:ln>
            <a:noFill/>
          </a:ln>
        </p:spPr>
      </p:pic>
      <p:sp>
        <p:nvSpPr>
          <p:cNvPr id="770" name="Google Shape;770;p108"/>
          <p:cNvSpPr/>
          <p:nvPr/>
        </p:nvSpPr>
        <p:spPr>
          <a:xfrm rot="10800000">
            <a:off x="5058711" y="1482962"/>
            <a:ext cx="72000" cy="72000"/>
          </a:xfrm>
          <a:prstGeom prst="roundRect">
            <a:avLst>
              <a:gd name="adj" fmla="val 0"/>
            </a:avLst>
          </a:prstGeom>
          <a:solidFill>
            <a:srgbClr val="11989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>
              <a:solidFill>
                <a:schemeClr val="accent6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771" name="Google Shape;771;p108"/>
          <p:cNvSpPr/>
          <p:nvPr/>
        </p:nvSpPr>
        <p:spPr>
          <a:xfrm rot="10800000">
            <a:off x="5058700" y="1581337"/>
            <a:ext cx="72000" cy="72000"/>
          </a:xfrm>
          <a:prstGeom prst="roundRect">
            <a:avLst>
              <a:gd name="adj" fmla="val 0"/>
            </a:avLst>
          </a:prstGeom>
          <a:solidFill>
            <a:srgbClr val="11989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>
              <a:solidFill>
                <a:schemeClr val="accent6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cxnSp>
        <p:nvCxnSpPr>
          <p:cNvPr id="772" name="Google Shape;772;p108"/>
          <p:cNvCxnSpPr>
            <a:stCxn id="770" idx="1"/>
            <a:endCxn id="768" idx="2"/>
          </p:cNvCxnSpPr>
          <p:nvPr/>
        </p:nvCxnSpPr>
        <p:spPr>
          <a:xfrm rot="10800000" flipH="1">
            <a:off x="5130711" y="1390862"/>
            <a:ext cx="317100" cy="128100"/>
          </a:xfrm>
          <a:prstGeom prst="bentConnector2">
            <a:avLst/>
          </a:prstGeom>
          <a:noFill/>
          <a:ln w="19050" cap="flat" cmpd="sng">
            <a:solidFill>
              <a:srgbClr val="11989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73" name="Google Shape;773;p108"/>
          <p:cNvCxnSpPr>
            <a:stCxn id="771" idx="1"/>
            <a:endCxn id="767" idx="0"/>
          </p:cNvCxnSpPr>
          <p:nvPr/>
        </p:nvCxnSpPr>
        <p:spPr>
          <a:xfrm>
            <a:off x="5130700" y="1617337"/>
            <a:ext cx="317100" cy="147300"/>
          </a:xfrm>
          <a:prstGeom prst="bentConnector2">
            <a:avLst/>
          </a:prstGeom>
          <a:noFill/>
          <a:ln w="19050" cap="flat" cmpd="sng">
            <a:solidFill>
              <a:srgbClr val="11989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74" name="Google Shape;774;p108"/>
          <p:cNvSpPr txBox="1"/>
          <p:nvPr/>
        </p:nvSpPr>
        <p:spPr>
          <a:xfrm>
            <a:off x="5238275" y="1960705"/>
            <a:ext cx="418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ko" sz="800" b="1">
                <a:solidFill>
                  <a:srgbClr val="119891"/>
                </a:solidFill>
                <a:latin typeface="Noto Sans KR"/>
                <a:ea typeface="Noto Sans KR"/>
                <a:cs typeface="Noto Sans KR"/>
                <a:sym typeface="Noto Sans KR"/>
              </a:rPr>
              <a:t>삭제</a:t>
            </a:r>
            <a:endParaRPr sz="800" b="1">
              <a:solidFill>
                <a:srgbClr val="11989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775" name="Google Shape;775;p108"/>
          <p:cNvSpPr txBox="1"/>
          <p:nvPr/>
        </p:nvSpPr>
        <p:spPr>
          <a:xfrm>
            <a:off x="5241562" y="864133"/>
            <a:ext cx="418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ko" sz="800" b="1">
                <a:solidFill>
                  <a:srgbClr val="119891"/>
                </a:solidFill>
                <a:latin typeface="Noto Sans KR"/>
                <a:ea typeface="Noto Sans KR"/>
                <a:cs typeface="Noto Sans KR"/>
                <a:sym typeface="Noto Sans KR"/>
              </a:rPr>
              <a:t>수정</a:t>
            </a:r>
            <a:endParaRPr sz="800" b="1">
              <a:solidFill>
                <a:srgbClr val="11989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776" name="Google Shape;776;p108"/>
          <p:cNvSpPr/>
          <p:nvPr/>
        </p:nvSpPr>
        <p:spPr>
          <a:xfrm flipH="1">
            <a:off x="7774892" y="1737841"/>
            <a:ext cx="299100" cy="299100"/>
          </a:xfrm>
          <a:prstGeom prst="roundRect">
            <a:avLst>
              <a:gd name="adj" fmla="val 0"/>
            </a:avLst>
          </a:prstGeom>
          <a:solidFill>
            <a:srgbClr val="11989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>
              <a:solidFill>
                <a:schemeClr val="accent6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pic>
        <p:nvPicPr>
          <p:cNvPr id="777" name="Google Shape;777;p10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801618" y="1764698"/>
            <a:ext cx="245513" cy="245513"/>
          </a:xfrm>
          <a:prstGeom prst="rect">
            <a:avLst/>
          </a:prstGeom>
          <a:noFill/>
          <a:ln>
            <a:noFill/>
          </a:ln>
        </p:spPr>
      </p:pic>
      <p:sp>
        <p:nvSpPr>
          <p:cNvPr id="778" name="Google Shape;778;p108"/>
          <p:cNvSpPr/>
          <p:nvPr/>
        </p:nvSpPr>
        <p:spPr>
          <a:xfrm flipH="1">
            <a:off x="7774892" y="1091787"/>
            <a:ext cx="299100" cy="299100"/>
          </a:xfrm>
          <a:prstGeom prst="roundRect">
            <a:avLst>
              <a:gd name="adj" fmla="val 0"/>
            </a:avLst>
          </a:prstGeom>
          <a:solidFill>
            <a:srgbClr val="11989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>
              <a:solidFill>
                <a:schemeClr val="accent6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pic>
        <p:nvPicPr>
          <p:cNvPr id="779" name="Google Shape;779;p10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827977" y="1141720"/>
            <a:ext cx="199384" cy="199360"/>
          </a:xfrm>
          <a:prstGeom prst="rect">
            <a:avLst/>
          </a:prstGeom>
          <a:noFill/>
          <a:ln>
            <a:noFill/>
          </a:ln>
        </p:spPr>
      </p:pic>
      <p:sp>
        <p:nvSpPr>
          <p:cNvPr id="780" name="Google Shape;780;p108"/>
          <p:cNvSpPr/>
          <p:nvPr/>
        </p:nvSpPr>
        <p:spPr>
          <a:xfrm rot="10800000">
            <a:off x="7535411" y="1482949"/>
            <a:ext cx="72000" cy="72000"/>
          </a:xfrm>
          <a:prstGeom prst="roundRect">
            <a:avLst>
              <a:gd name="adj" fmla="val 0"/>
            </a:avLst>
          </a:prstGeom>
          <a:solidFill>
            <a:srgbClr val="11989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>
              <a:solidFill>
                <a:schemeClr val="accent6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781" name="Google Shape;781;p108"/>
          <p:cNvSpPr/>
          <p:nvPr/>
        </p:nvSpPr>
        <p:spPr>
          <a:xfrm rot="10800000">
            <a:off x="7535400" y="1581324"/>
            <a:ext cx="72000" cy="72000"/>
          </a:xfrm>
          <a:prstGeom prst="roundRect">
            <a:avLst>
              <a:gd name="adj" fmla="val 0"/>
            </a:avLst>
          </a:prstGeom>
          <a:solidFill>
            <a:srgbClr val="11989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>
              <a:solidFill>
                <a:schemeClr val="accent6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cxnSp>
        <p:nvCxnSpPr>
          <p:cNvPr id="782" name="Google Shape;782;p108"/>
          <p:cNvCxnSpPr>
            <a:stCxn id="780" idx="1"/>
            <a:endCxn id="778" idx="2"/>
          </p:cNvCxnSpPr>
          <p:nvPr/>
        </p:nvCxnSpPr>
        <p:spPr>
          <a:xfrm rot="10800000" flipH="1">
            <a:off x="7607411" y="1390849"/>
            <a:ext cx="317100" cy="128100"/>
          </a:xfrm>
          <a:prstGeom prst="bentConnector2">
            <a:avLst/>
          </a:prstGeom>
          <a:noFill/>
          <a:ln w="19050" cap="flat" cmpd="sng">
            <a:solidFill>
              <a:srgbClr val="11989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83" name="Google Shape;783;p108"/>
          <p:cNvCxnSpPr>
            <a:stCxn id="781" idx="1"/>
            <a:endCxn id="777" idx="0"/>
          </p:cNvCxnSpPr>
          <p:nvPr/>
        </p:nvCxnSpPr>
        <p:spPr>
          <a:xfrm>
            <a:off x="7607400" y="1617324"/>
            <a:ext cx="317100" cy="147300"/>
          </a:xfrm>
          <a:prstGeom prst="bentConnector2">
            <a:avLst/>
          </a:prstGeom>
          <a:noFill/>
          <a:ln w="19050" cap="flat" cmpd="sng">
            <a:solidFill>
              <a:srgbClr val="11989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84" name="Google Shape;784;p108"/>
          <p:cNvSpPr txBox="1"/>
          <p:nvPr/>
        </p:nvSpPr>
        <p:spPr>
          <a:xfrm>
            <a:off x="7714975" y="1960693"/>
            <a:ext cx="418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ko" sz="800" b="1">
                <a:solidFill>
                  <a:srgbClr val="119891"/>
                </a:solidFill>
                <a:latin typeface="Noto Sans KR"/>
                <a:ea typeface="Noto Sans KR"/>
                <a:cs typeface="Noto Sans KR"/>
                <a:sym typeface="Noto Sans KR"/>
              </a:rPr>
              <a:t>삭제</a:t>
            </a:r>
            <a:endParaRPr sz="800" b="1">
              <a:solidFill>
                <a:srgbClr val="11989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785" name="Google Shape;785;p108"/>
          <p:cNvSpPr txBox="1"/>
          <p:nvPr/>
        </p:nvSpPr>
        <p:spPr>
          <a:xfrm>
            <a:off x="7718262" y="864121"/>
            <a:ext cx="418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ko" sz="800" b="1">
                <a:solidFill>
                  <a:srgbClr val="119891"/>
                </a:solidFill>
                <a:latin typeface="Noto Sans KR"/>
                <a:ea typeface="Noto Sans KR"/>
                <a:cs typeface="Noto Sans KR"/>
                <a:sym typeface="Noto Sans KR"/>
              </a:rPr>
              <a:t>수정</a:t>
            </a:r>
            <a:endParaRPr sz="800" b="1">
              <a:solidFill>
                <a:srgbClr val="11989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786" name="Google Shape;786;p108"/>
          <p:cNvSpPr/>
          <p:nvPr/>
        </p:nvSpPr>
        <p:spPr>
          <a:xfrm flipH="1">
            <a:off x="7866330" y="4074316"/>
            <a:ext cx="299100" cy="299100"/>
          </a:xfrm>
          <a:prstGeom prst="roundRect">
            <a:avLst>
              <a:gd name="adj" fmla="val 0"/>
            </a:avLst>
          </a:prstGeom>
          <a:solidFill>
            <a:srgbClr val="11989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>
              <a:solidFill>
                <a:schemeClr val="accent6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pic>
        <p:nvPicPr>
          <p:cNvPr id="787" name="Google Shape;787;p10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893056" y="4101173"/>
            <a:ext cx="245513" cy="245513"/>
          </a:xfrm>
          <a:prstGeom prst="rect">
            <a:avLst/>
          </a:prstGeom>
          <a:noFill/>
          <a:ln>
            <a:noFill/>
          </a:ln>
        </p:spPr>
      </p:pic>
      <p:sp>
        <p:nvSpPr>
          <p:cNvPr id="788" name="Google Shape;788;p108"/>
          <p:cNvSpPr/>
          <p:nvPr/>
        </p:nvSpPr>
        <p:spPr>
          <a:xfrm flipH="1">
            <a:off x="7866330" y="3428262"/>
            <a:ext cx="299100" cy="299100"/>
          </a:xfrm>
          <a:prstGeom prst="roundRect">
            <a:avLst>
              <a:gd name="adj" fmla="val 0"/>
            </a:avLst>
          </a:prstGeom>
          <a:solidFill>
            <a:srgbClr val="11989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>
              <a:solidFill>
                <a:schemeClr val="accent6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pic>
        <p:nvPicPr>
          <p:cNvPr id="789" name="Google Shape;789;p10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919414" y="3478195"/>
            <a:ext cx="199384" cy="199360"/>
          </a:xfrm>
          <a:prstGeom prst="rect">
            <a:avLst/>
          </a:prstGeom>
          <a:noFill/>
          <a:ln>
            <a:noFill/>
          </a:ln>
        </p:spPr>
      </p:pic>
      <p:sp>
        <p:nvSpPr>
          <p:cNvPr id="790" name="Google Shape;790;p108"/>
          <p:cNvSpPr/>
          <p:nvPr/>
        </p:nvSpPr>
        <p:spPr>
          <a:xfrm rot="10800000">
            <a:off x="7626848" y="3819424"/>
            <a:ext cx="72000" cy="72000"/>
          </a:xfrm>
          <a:prstGeom prst="roundRect">
            <a:avLst>
              <a:gd name="adj" fmla="val 0"/>
            </a:avLst>
          </a:prstGeom>
          <a:solidFill>
            <a:srgbClr val="11989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>
              <a:solidFill>
                <a:schemeClr val="accent6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791" name="Google Shape;791;p108"/>
          <p:cNvSpPr/>
          <p:nvPr/>
        </p:nvSpPr>
        <p:spPr>
          <a:xfrm rot="10800000">
            <a:off x="7626837" y="3917799"/>
            <a:ext cx="72000" cy="72000"/>
          </a:xfrm>
          <a:prstGeom prst="roundRect">
            <a:avLst>
              <a:gd name="adj" fmla="val 0"/>
            </a:avLst>
          </a:prstGeom>
          <a:solidFill>
            <a:srgbClr val="11989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>
              <a:solidFill>
                <a:schemeClr val="accent6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cxnSp>
        <p:nvCxnSpPr>
          <p:cNvPr id="792" name="Google Shape;792;p108"/>
          <p:cNvCxnSpPr>
            <a:stCxn id="790" idx="1"/>
            <a:endCxn id="788" idx="2"/>
          </p:cNvCxnSpPr>
          <p:nvPr/>
        </p:nvCxnSpPr>
        <p:spPr>
          <a:xfrm rot="10800000" flipH="1">
            <a:off x="7698848" y="3727324"/>
            <a:ext cx="317100" cy="128100"/>
          </a:xfrm>
          <a:prstGeom prst="bentConnector2">
            <a:avLst/>
          </a:prstGeom>
          <a:noFill/>
          <a:ln w="19050" cap="flat" cmpd="sng">
            <a:solidFill>
              <a:srgbClr val="11989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93" name="Google Shape;793;p108"/>
          <p:cNvCxnSpPr>
            <a:stCxn id="791" idx="1"/>
            <a:endCxn id="787" idx="0"/>
          </p:cNvCxnSpPr>
          <p:nvPr/>
        </p:nvCxnSpPr>
        <p:spPr>
          <a:xfrm>
            <a:off x="7698837" y="3953799"/>
            <a:ext cx="317100" cy="147300"/>
          </a:xfrm>
          <a:prstGeom prst="bentConnector2">
            <a:avLst/>
          </a:prstGeom>
          <a:noFill/>
          <a:ln w="19050" cap="flat" cmpd="sng">
            <a:solidFill>
              <a:srgbClr val="11989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94" name="Google Shape;794;p108"/>
          <p:cNvSpPr txBox="1"/>
          <p:nvPr/>
        </p:nvSpPr>
        <p:spPr>
          <a:xfrm>
            <a:off x="7806412" y="4297168"/>
            <a:ext cx="418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ko" sz="800" b="1">
                <a:solidFill>
                  <a:srgbClr val="119891"/>
                </a:solidFill>
                <a:latin typeface="Noto Sans KR"/>
                <a:ea typeface="Noto Sans KR"/>
                <a:cs typeface="Noto Sans KR"/>
                <a:sym typeface="Noto Sans KR"/>
              </a:rPr>
              <a:t>삭제</a:t>
            </a:r>
            <a:endParaRPr sz="800" b="1">
              <a:solidFill>
                <a:srgbClr val="11989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795" name="Google Shape;795;p108"/>
          <p:cNvSpPr txBox="1"/>
          <p:nvPr/>
        </p:nvSpPr>
        <p:spPr>
          <a:xfrm>
            <a:off x="7809700" y="3200596"/>
            <a:ext cx="418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ko" sz="800" b="1">
                <a:solidFill>
                  <a:srgbClr val="119891"/>
                </a:solidFill>
                <a:latin typeface="Noto Sans KR"/>
                <a:ea typeface="Noto Sans KR"/>
                <a:cs typeface="Noto Sans KR"/>
                <a:sym typeface="Noto Sans KR"/>
              </a:rPr>
              <a:t>수정</a:t>
            </a:r>
            <a:endParaRPr sz="800" b="1">
              <a:solidFill>
                <a:srgbClr val="11989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796" name="Google Shape;796;p108"/>
          <p:cNvSpPr/>
          <p:nvPr/>
        </p:nvSpPr>
        <p:spPr>
          <a:xfrm flipH="1">
            <a:off x="2447900" y="3831099"/>
            <a:ext cx="245400" cy="2454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>
              <a:solidFill>
                <a:schemeClr val="accent6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pic>
        <p:nvPicPr>
          <p:cNvPr id="797" name="Google Shape;797;p10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469934" y="3861345"/>
            <a:ext cx="201399" cy="201399"/>
          </a:xfrm>
          <a:prstGeom prst="rect">
            <a:avLst/>
          </a:prstGeom>
          <a:noFill/>
          <a:ln>
            <a:noFill/>
          </a:ln>
        </p:spPr>
      </p:pic>
      <p:sp>
        <p:nvSpPr>
          <p:cNvPr id="798" name="Google Shape;798;p108"/>
          <p:cNvSpPr/>
          <p:nvPr/>
        </p:nvSpPr>
        <p:spPr>
          <a:xfrm flipH="1">
            <a:off x="5999563" y="3831099"/>
            <a:ext cx="245400" cy="2454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>
              <a:solidFill>
                <a:schemeClr val="accent6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pic>
        <p:nvPicPr>
          <p:cNvPr id="799" name="Google Shape;799;p10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021596" y="3861345"/>
            <a:ext cx="201399" cy="201399"/>
          </a:xfrm>
          <a:prstGeom prst="rect">
            <a:avLst/>
          </a:prstGeom>
          <a:noFill/>
          <a:ln>
            <a:noFill/>
          </a:ln>
        </p:spPr>
      </p:pic>
      <p:sp>
        <p:nvSpPr>
          <p:cNvPr id="800" name="Google Shape;800;p108"/>
          <p:cNvSpPr/>
          <p:nvPr/>
        </p:nvSpPr>
        <p:spPr>
          <a:xfrm flipH="1">
            <a:off x="6368888" y="1332199"/>
            <a:ext cx="245400" cy="2454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>
              <a:solidFill>
                <a:schemeClr val="accent6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pic>
        <p:nvPicPr>
          <p:cNvPr id="801" name="Google Shape;801;p10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390921" y="1362445"/>
            <a:ext cx="201399" cy="201399"/>
          </a:xfrm>
          <a:prstGeom prst="rect">
            <a:avLst/>
          </a:prstGeom>
          <a:noFill/>
          <a:ln>
            <a:noFill/>
          </a:ln>
        </p:spPr>
      </p:pic>
      <p:sp>
        <p:nvSpPr>
          <p:cNvPr id="802" name="Google Shape;802;p108"/>
          <p:cNvSpPr/>
          <p:nvPr/>
        </p:nvSpPr>
        <p:spPr>
          <a:xfrm flipH="1">
            <a:off x="3641313" y="1171937"/>
            <a:ext cx="245400" cy="2454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>
              <a:solidFill>
                <a:schemeClr val="accent6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pic>
        <p:nvPicPr>
          <p:cNvPr id="803" name="Google Shape;803;p10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663346" y="1202183"/>
            <a:ext cx="201399" cy="201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ar Sharing App Pitch Deck by Slidesgo">
  <a:themeElements>
    <a:clrScheme name="Simple Light">
      <a:dk1>
        <a:srgbClr val="00284C"/>
      </a:dk1>
      <a:lt1>
        <a:srgbClr val="FB6979"/>
      </a:lt1>
      <a:dk2>
        <a:srgbClr val="F9C9C9"/>
      </a:dk2>
      <a:lt2>
        <a:srgbClr val="FFE9E7"/>
      </a:lt2>
      <a:accent1>
        <a:srgbClr val="2673B8"/>
      </a:accent1>
      <a:accent2>
        <a:srgbClr val="26303A"/>
      </a:accent2>
      <a:accent3>
        <a:srgbClr val="E0E0E0"/>
      </a:accent3>
      <a:accent4>
        <a:srgbClr val="F3F3F3"/>
      </a:accent4>
      <a:accent5>
        <a:srgbClr val="FFFFFF"/>
      </a:accent5>
      <a:accent6>
        <a:srgbClr val="FFFFFF"/>
      </a:accent6>
      <a:hlink>
        <a:srgbClr val="00284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ar Sharing App Pitch Deck by Slidesgo">
  <a:themeElements>
    <a:clrScheme name="Simple Light">
      <a:dk1>
        <a:srgbClr val="00284C"/>
      </a:dk1>
      <a:lt1>
        <a:srgbClr val="FB6979"/>
      </a:lt1>
      <a:dk2>
        <a:srgbClr val="F9C9C9"/>
      </a:dk2>
      <a:lt2>
        <a:srgbClr val="FFE9E7"/>
      </a:lt2>
      <a:accent1>
        <a:srgbClr val="2673B8"/>
      </a:accent1>
      <a:accent2>
        <a:srgbClr val="26303A"/>
      </a:accent2>
      <a:accent3>
        <a:srgbClr val="E0E0E0"/>
      </a:accent3>
      <a:accent4>
        <a:srgbClr val="F3F3F3"/>
      </a:accent4>
      <a:accent5>
        <a:srgbClr val="FFFFFF"/>
      </a:accent5>
      <a:accent6>
        <a:srgbClr val="FFFFFF"/>
      </a:accent6>
      <a:hlink>
        <a:srgbClr val="00284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Car Sharing App Pitch Deck by Slidesgo">
  <a:themeElements>
    <a:clrScheme name="Simple Light">
      <a:dk1>
        <a:srgbClr val="00284C"/>
      </a:dk1>
      <a:lt1>
        <a:srgbClr val="FB6979"/>
      </a:lt1>
      <a:dk2>
        <a:srgbClr val="F9C9C9"/>
      </a:dk2>
      <a:lt2>
        <a:srgbClr val="FFE9E7"/>
      </a:lt2>
      <a:accent1>
        <a:srgbClr val="2673B8"/>
      </a:accent1>
      <a:accent2>
        <a:srgbClr val="26303A"/>
      </a:accent2>
      <a:accent3>
        <a:srgbClr val="E0E0E0"/>
      </a:accent3>
      <a:accent4>
        <a:srgbClr val="F3F3F3"/>
      </a:accent4>
      <a:accent5>
        <a:srgbClr val="FFFFFF"/>
      </a:accent5>
      <a:accent6>
        <a:srgbClr val="FFFFFF"/>
      </a:accent6>
      <a:hlink>
        <a:srgbClr val="00284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695</Words>
  <Application>Microsoft Office PowerPoint</Application>
  <PresentationFormat>화면 슬라이드 쇼(16:9)</PresentationFormat>
  <Paragraphs>286</Paragraphs>
  <Slides>22</Slides>
  <Notes>22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4</vt:i4>
      </vt:variant>
      <vt:variant>
        <vt:lpstr>슬라이드 제목</vt:lpstr>
      </vt:variant>
      <vt:variant>
        <vt:i4>22</vt:i4>
      </vt:variant>
    </vt:vector>
  </HeadingPairs>
  <TitlesOfParts>
    <vt:vector size="35" baseType="lpstr">
      <vt:lpstr>Arial</vt:lpstr>
      <vt:lpstr>Bebas Neue</vt:lpstr>
      <vt:lpstr>Red Hat Text Medium</vt:lpstr>
      <vt:lpstr>Albert Sans Medium</vt:lpstr>
      <vt:lpstr>Red Hat Text</vt:lpstr>
      <vt:lpstr>Albert Sans</vt:lpstr>
      <vt:lpstr>Shippori Antique</vt:lpstr>
      <vt:lpstr>IBM Plex Sans KR Light</vt:lpstr>
      <vt:lpstr>Noto Sans KR</vt:lpstr>
      <vt:lpstr>Simple Light</vt:lpstr>
      <vt:lpstr>Car Sharing App Pitch Deck by Slidesgo</vt:lpstr>
      <vt:lpstr>Car Sharing App Pitch Deck by Slidesgo</vt:lpstr>
      <vt:lpstr>Car Sharing App Pitch Deck by Slidesgo</vt:lpstr>
      <vt:lpstr>PowerPoint 프레젠테이션</vt:lpstr>
      <vt:lpstr>Table of Contents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이승주</cp:lastModifiedBy>
  <cp:revision>4</cp:revision>
  <dcterms:modified xsi:type="dcterms:W3CDTF">2024-10-11T03:50:36Z</dcterms:modified>
</cp:coreProperties>
</file>